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sldIdLst>
    <p:sldId id="376" r:id="rId2"/>
    <p:sldId id="382" r:id="rId3"/>
    <p:sldId id="386" r:id="rId4"/>
    <p:sldId id="387" r:id="rId5"/>
    <p:sldId id="383" r:id="rId6"/>
    <p:sldId id="403" r:id="rId7"/>
    <p:sldId id="384" r:id="rId8"/>
    <p:sldId id="385" r:id="rId9"/>
    <p:sldId id="265" r:id="rId10"/>
    <p:sldId id="394" r:id="rId11"/>
    <p:sldId id="393" r:id="rId12"/>
    <p:sldId id="377" r:id="rId13"/>
    <p:sldId id="267" r:id="rId14"/>
    <p:sldId id="300" r:id="rId15"/>
    <p:sldId id="351" r:id="rId16"/>
    <p:sldId id="413" r:id="rId17"/>
    <p:sldId id="353" r:id="rId18"/>
    <p:sldId id="396" r:id="rId19"/>
    <p:sldId id="354" r:id="rId20"/>
    <p:sldId id="378" r:id="rId21"/>
    <p:sldId id="355" r:id="rId22"/>
    <p:sldId id="407" r:id="rId23"/>
    <p:sldId id="268" r:id="rId24"/>
    <p:sldId id="273" r:id="rId25"/>
    <p:sldId id="274" r:id="rId26"/>
    <p:sldId id="344" r:id="rId27"/>
    <p:sldId id="357" r:id="rId28"/>
    <p:sldId id="280" r:id="rId29"/>
    <p:sldId id="299" r:id="rId30"/>
    <p:sldId id="283" r:id="rId31"/>
    <p:sldId id="304" r:id="rId32"/>
    <p:sldId id="398" r:id="rId33"/>
    <p:sldId id="399" r:id="rId34"/>
    <p:sldId id="400" r:id="rId35"/>
    <p:sldId id="401" r:id="rId36"/>
    <p:sldId id="402" r:id="rId37"/>
    <p:sldId id="347" r:id="rId38"/>
    <p:sldId id="348" r:id="rId39"/>
    <p:sldId id="350" r:id="rId40"/>
    <p:sldId id="275" r:id="rId41"/>
    <p:sldId id="345" r:id="rId42"/>
    <p:sldId id="356" r:id="rId43"/>
    <p:sldId id="339" r:id="rId44"/>
    <p:sldId id="340" r:id="rId45"/>
    <p:sldId id="341" r:id="rId46"/>
    <p:sldId id="342" r:id="rId47"/>
    <p:sldId id="343" r:id="rId48"/>
    <p:sldId id="411" r:id="rId49"/>
    <p:sldId id="412" r:id="rId50"/>
    <p:sldId id="358" r:id="rId51"/>
    <p:sldId id="359" r:id="rId52"/>
    <p:sldId id="365" r:id="rId53"/>
    <p:sldId id="366" r:id="rId54"/>
    <p:sldId id="360" r:id="rId55"/>
    <p:sldId id="361" r:id="rId56"/>
    <p:sldId id="362" r:id="rId57"/>
    <p:sldId id="363" r:id="rId58"/>
    <p:sldId id="364" r:id="rId59"/>
    <p:sldId id="281" r:id="rId60"/>
    <p:sldId id="269" r:id="rId61"/>
    <p:sldId id="409" r:id="rId62"/>
    <p:sldId id="410" r:id="rId63"/>
    <p:sldId id="379" r:id="rId64"/>
    <p:sldId id="414" r:id="rId65"/>
    <p:sldId id="404" r:id="rId66"/>
    <p:sldId id="415" r:id="rId67"/>
    <p:sldId id="406" r:id="rId68"/>
    <p:sldId id="405" r:id="rId69"/>
    <p:sldId id="290" r:id="rId70"/>
    <p:sldId id="291" r:id="rId71"/>
    <p:sldId id="408" r:id="rId72"/>
    <p:sldId id="389" r:id="rId73"/>
    <p:sldId id="390" r:id="rId74"/>
    <p:sldId id="391" r:id="rId75"/>
    <p:sldId id="392" r:id="rId76"/>
    <p:sldId id="261" r:id="rId77"/>
  </p:sldIdLst>
  <p:sldSz cx="12192000" cy="6858000"/>
  <p:notesSz cx="6858000" cy="9144000"/>
  <p:embeddedFontLst>
    <p:embeddedFont>
      <p:font typeface="Sandoll 삼립호빵체 TTF Basic" panose="00000500000000000000" pitchFamily="2" charset="-127"/>
      <p:bold r:id="rId79"/>
    </p:embeddedFont>
    <p:embeddedFont>
      <p:font typeface="Sandoll 삼립호빵체 TTF Outline" panose="00000500000000000000" pitchFamily="2" charset="-127"/>
      <p:bold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함초롬바탕" panose="02030604000101010101" pitchFamily="18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DEAD7"/>
    <a:srgbClr val="8439BD"/>
    <a:srgbClr val="FDEFD7"/>
    <a:srgbClr val="FFF3D5"/>
    <a:srgbClr val="D7F9FD"/>
    <a:srgbClr val="0FD2E7"/>
    <a:srgbClr val="ED6B09"/>
    <a:srgbClr val="ECDFF5"/>
    <a:srgbClr val="B0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4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3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284F7-53E3-4918-BB0A-1D978AC34966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F73C8-25A3-4053-BD4A-37E717CB4B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9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41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6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0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81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5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5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2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1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7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3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2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73C8-25A3-4053-BD4A-37E717CB4B8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1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1C51A-0DB7-A0C9-4628-A7D8AF272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AA0F52-7EF3-E41F-AE25-ED34D3F0C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B3DDC-6475-9E0B-39DF-B453A485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D4AF-41C4-4F4E-9CB5-73AE1D412A38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189B6-FA1B-FD56-9EC3-D02ABCE6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B7C35-181E-5701-15CD-338B9A8F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7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402FF-70E0-9E6D-5D44-C159C903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8F1B3-A200-F1B7-21BC-4C7C4B5B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46B0E-8D63-0D1A-6FFD-244E422F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04BE-FED3-4704-B19D-B999A3DA8E43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83529-D941-BFE0-F332-90EEE3BB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21CD-7FF3-3A8B-C5BA-B4D301CD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3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51B55D-C31D-CCE7-466E-C182D90C3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FEE88-75AD-5067-3347-6313C6A2E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1D6D9-F899-B033-44DF-FED577285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6048-068E-481F-8CEA-EB17DD2AF967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20D5F-7D8B-FEB6-0C5D-512EC451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0F21F-79C7-B5E6-7CD6-BA9F9628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E2D5-55CA-0F5A-C5FF-3BDDE76F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BC4DE-DBE1-D7D8-9D2E-B05C30E8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42919-C529-6D57-BA6C-4E17C3EF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50D1-3590-464C-AC25-619DF8AE1503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40ED2-E5AA-CC6B-63DD-B3FFAF3B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BC13B-4678-CFD0-94F7-F0235C2F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8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E3570-78B2-F23F-38AD-64C369B7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E793D-A8FB-402E-065F-8A3E04036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D7092E-D9B9-5876-8C1F-EAF2943E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AF13-D594-4285-B553-F6538188AC7D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200E4-7B62-F3F4-3326-FE64F942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EDC66-078D-9FB5-C9AC-D1B5A8D6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9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61596-E0CD-EF70-7565-0908D6A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957C6-980B-1488-58CC-CD6F0D372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BBDB6-939D-3A98-8F8F-7278524F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AD3C-7789-3AF8-EC77-28BB1838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6DA3-9C45-49C4-9876-F1FAC7015790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16F7C-BF73-4FAE-95C5-551928E4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D8A176-6309-E2B4-FA08-0F8A3975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7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3F16C-3EED-3DF4-D38C-5E0C7EA3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AC624-7325-5E9A-D7E6-3D7B3BEB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0B0A0E-9C85-77E0-1FEC-D1D740100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DCF119-5D29-87E7-23F0-3FB12B627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C41DCF-10A4-DFCC-7948-B3EDE7D9D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3829B6-CB5D-AE58-777A-874D540D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0F25-E155-4D95-8CDE-89BAC678F7B5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02850-2A86-46B5-CB66-B6F77B1E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A4CE54-7A1F-24D4-8C2D-36277BC6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5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07C16-8BA7-04EE-1276-8B78D906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6B5CD2-C608-780A-13FA-00C6DFF3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B927-DBE5-48D9-9E3A-E58DFC5DC87A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D47043-8B61-BB55-C065-D2929E2E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CE78B1-177C-7AF9-F5EE-B81529CD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9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40E-639E-1687-B52C-020D5BDB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A946-4856-4522-A544-43082E273BD1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8CD5D3-4713-79B2-0A4B-4E86177B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A610E6-A020-9188-2195-4C75EFE7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2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AB5E8-795C-0172-4ADF-F77E59D6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C1378-7AEF-12BC-44EF-7BF342C5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CA7DB-5A1A-2E0A-83BE-C9E2D851F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C1C1E-A738-9197-40BB-57B0DA64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F7C1-8D2A-403C-9693-F1570829B8B8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61D29E-06F6-C5E6-D867-BE962056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B55530-C1BB-8021-5F2A-2B1B9F1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7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583BC-995D-7416-42D9-1FCE226A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821EB7-D3A8-ACB5-DCD6-209543A2D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F2E700-67FA-1F7C-312C-3A6098B80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D7706-8CFE-F07E-D011-5C0602F0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71AC-7C35-4552-9ECC-051E59212017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493EB9-65C0-8AF4-0867-FB0533D5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F8A2D-894B-03FC-BEEE-6B24D85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03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CB13F3-793F-6C25-589A-E2FBB425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16FBA-630C-35CE-AC19-480E18FD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E54CE-6D46-86C5-62C5-FF4918141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F4CB8-1351-4471-8921-BEF5EEBAA64A}" type="datetime1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5F3C1-5013-AE23-F6EA-DE2B7EF03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4ACA65-F4B7-2F39-B39E-52E0C88B6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3C83-54F9-4CA5-8C40-76ADF1ECE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1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7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6.png"/><Relationship Id="rId4" Type="http://schemas.openxmlformats.org/officeDocument/2006/relationships/image" Target="../media/image112.jpe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0.png"/><Relationship Id="rId4" Type="http://schemas.openxmlformats.org/officeDocument/2006/relationships/image" Target="../media/image1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riple.guide/intr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jpeg"/><Relationship Id="rId7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16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16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4.png"/><Relationship Id="rId4" Type="http://schemas.openxmlformats.org/officeDocument/2006/relationships/image" Target="../media/image2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jpeg"/><Relationship Id="rId5" Type="http://schemas.openxmlformats.org/officeDocument/2006/relationships/image" Target="../media/image253.jpg"/><Relationship Id="rId4" Type="http://schemas.openxmlformats.org/officeDocument/2006/relationships/image" Target="../media/image25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5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5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3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E8C2249-DEEE-38C6-A00C-A42B7E990B4C}"/>
              </a:ext>
            </a:extLst>
          </p:cNvPr>
          <p:cNvGrpSpPr/>
          <p:nvPr/>
        </p:nvGrpSpPr>
        <p:grpSpPr>
          <a:xfrm>
            <a:off x="3752850" y="3429000"/>
            <a:ext cx="8440999" cy="3429000"/>
            <a:chOff x="7645489" y="5563504"/>
            <a:chExt cx="10640225" cy="4722210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72F104C-949E-8447-D33D-2FEF684D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594608F1-6015-0EC7-A3D8-E7F19449E6E8}"/>
              </a:ext>
            </a:extLst>
          </p:cNvPr>
          <p:cNvGrpSpPr/>
          <p:nvPr/>
        </p:nvGrpSpPr>
        <p:grpSpPr>
          <a:xfrm>
            <a:off x="1" y="0"/>
            <a:ext cx="7124700" cy="3161994"/>
            <a:chOff x="1" y="0"/>
            <a:chExt cx="7124700" cy="3161994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F32A624B-E896-F2C0-10EF-BD164695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7124700" cy="316199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45E59A-7520-EC89-CD58-3B0266D8E0D4}"/>
              </a:ext>
            </a:extLst>
          </p:cNvPr>
          <p:cNvSpPr txBox="1"/>
          <p:nvPr/>
        </p:nvSpPr>
        <p:spPr>
          <a:xfrm>
            <a:off x="6983356" y="3259693"/>
            <a:ext cx="245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6CFFD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너 나 우리 함께하는 여행</a:t>
            </a:r>
            <a:endParaRPr lang="en-US" altLang="ko-KR" sz="1800" dirty="0">
              <a:solidFill>
                <a:srgbClr val="E6CFFD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F1F6F-C70C-FE11-5A9E-27B54281D766}"/>
              </a:ext>
            </a:extLst>
          </p:cNvPr>
          <p:cNvSpPr txBox="1"/>
          <p:nvPr/>
        </p:nvSpPr>
        <p:spPr>
          <a:xfrm>
            <a:off x="3624262" y="2254023"/>
            <a:ext cx="5676900" cy="1107996"/>
          </a:xfrm>
          <a:prstGeom prst="rect">
            <a:avLst/>
          </a:prstGeom>
          <a:noFill/>
          <a:effectLst>
            <a:outerShdw dir="18900000" sy="23000" kx="-1200000" algn="b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rgbClr val="2B123E">
                      <a:alpha val="96000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TRAVEL MAKER</a:t>
            </a:r>
            <a:endParaRPr lang="ko-KR" altLang="en-US" sz="66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rgbClr val="2B123E">
                    <a:alpha val="96000"/>
                  </a:srgbClr>
                </a:outerShdw>
              </a:effectLst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E2CC4-839E-E136-BA04-1753F81483F5}"/>
              </a:ext>
            </a:extLst>
          </p:cNvPr>
          <p:cNvSpPr txBox="1"/>
          <p:nvPr/>
        </p:nvSpPr>
        <p:spPr>
          <a:xfrm>
            <a:off x="38100" y="6029224"/>
            <a:ext cx="6724650" cy="800201"/>
          </a:xfrm>
          <a:prstGeom prst="rect">
            <a:avLst/>
          </a:prstGeom>
          <a:noFill/>
        </p:spPr>
        <p:txBody>
          <a:bodyPr wrap="square" t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팀장 </a:t>
            </a:r>
            <a:r>
              <a:rPr lang="en-US" altLang="ko-KR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김지은</a:t>
            </a:r>
            <a:endParaRPr lang="en-US" altLang="ko-KR" sz="140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   </a:t>
            </a:r>
            <a:r>
              <a:rPr lang="ko-KR" altLang="en-US" sz="140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김우혁</a:t>
            </a: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김유리나   </a:t>
            </a:r>
            <a:r>
              <a:rPr lang="ko-KR" altLang="en-US" sz="140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성대경</a:t>
            </a: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신민   </a:t>
            </a:r>
            <a:r>
              <a:rPr lang="ko-KR" altLang="en-US" sz="140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윤정재</a:t>
            </a:r>
            <a:r>
              <a:rPr lang="ko-KR" altLang="en-US" sz="140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이준희</a:t>
            </a:r>
          </a:p>
        </p:txBody>
      </p:sp>
    </p:spTree>
    <p:extLst>
      <p:ext uri="{BB962C8B-B14F-4D97-AF65-F5344CB8AC3E}">
        <p14:creationId xmlns:p14="http://schemas.microsoft.com/office/powerpoint/2010/main" val="272095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5ECE4F3-E194-7A2D-7541-09883C26E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982" y="411383"/>
            <a:ext cx="10156211" cy="62443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53BB935-5081-7652-EF36-F85FE03DDEF5}"/>
              </a:ext>
            </a:extLst>
          </p:cNvPr>
          <p:cNvGrpSpPr/>
          <p:nvPr/>
        </p:nvGrpSpPr>
        <p:grpSpPr>
          <a:xfrm>
            <a:off x="923820" y="97588"/>
            <a:ext cx="2870222" cy="619945"/>
            <a:chOff x="923820" y="97588"/>
            <a:chExt cx="2870222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C41008F-B074-7D29-14D5-739D3F3DA190}"/>
                </a:ext>
              </a:extLst>
            </p:cNvPr>
            <p:cNvSpPr/>
            <p:nvPr/>
          </p:nvSpPr>
          <p:spPr>
            <a:xfrm>
              <a:off x="990659" y="159501"/>
              <a:ext cx="280328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186E0B-E6A1-4F69-4AA1-AEE688991D43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4FD2E2-70AC-CF89-06F7-C67C308F9574}"/>
                </a:ext>
              </a:extLst>
            </p:cNvPr>
            <p:cNvSpPr txBox="1"/>
            <p:nvPr/>
          </p:nvSpPr>
          <p:spPr>
            <a:xfrm>
              <a:off x="1134340" y="242596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테이블 다이어그램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호텔 예약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endParaRPr lang="ko-KR" altLang="en-US" sz="18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1F9CBF-54C7-DCBC-96E3-F119369A37C6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D79D57B-2173-70F3-E83F-5D215F6AAD7C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AEA3A-0202-E16D-9EDB-45E2EA40BE40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18878-A43E-D98D-E6D7-E88A0B356C96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704A50-C655-F075-4138-08D6CDCC88D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75FA89-306B-FF27-479C-5AAFF9DC8EF2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B31B3E-5999-50E1-3F73-F8E45346350D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9CD31-011F-ABA3-C81B-D98B7CB155CC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EB9D297-4512-2BEA-1FEB-DE81F83267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399FFA-6239-6549-4000-E4573C1FC2A7}"/>
              </a:ext>
            </a:extLst>
          </p:cNvPr>
          <p:cNvSpPr/>
          <p:nvPr/>
        </p:nvSpPr>
        <p:spPr>
          <a:xfrm>
            <a:off x="0" y="283057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C9E0F-50E1-C64E-310F-3ED8B1211206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50246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14D4081-6CBD-84C3-2480-B9F9989D7FA2}"/>
              </a:ext>
            </a:extLst>
          </p:cNvPr>
          <p:cNvGrpSpPr/>
          <p:nvPr/>
        </p:nvGrpSpPr>
        <p:grpSpPr>
          <a:xfrm>
            <a:off x="923820" y="97588"/>
            <a:ext cx="2870222" cy="619945"/>
            <a:chOff x="923820" y="97588"/>
            <a:chExt cx="2870222" cy="61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93C76-3C68-82D9-E844-64D936EA2244}"/>
                </a:ext>
              </a:extLst>
            </p:cNvPr>
            <p:cNvSpPr/>
            <p:nvPr/>
          </p:nvSpPr>
          <p:spPr>
            <a:xfrm>
              <a:off x="990659" y="159501"/>
              <a:ext cx="280328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91E6A9-EF0D-7B63-10D2-A19955332BD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4A11AF-D347-6394-5F6D-DA3050EBB1A4}"/>
                </a:ext>
              </a:extLst>
            </p:cNvPr>
            <p:cNvSpPr txBox="1"/>
            <p:nvPr/>
          </p:nvSpPr>
          <p:spPr>
            <a:xfrm>
              <a:off x="1134340" y="242596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테이블 다이어그램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 </a:t>
              </a:r>
              <a:r>
                <a:rPr lang="ko-KR" altLang="en-US" sz="18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홈피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endParaRPr lang="ko-KR" altLang="en-US" sz="18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1081B23-4755-447E-333B-7CEE17E0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450" y="947209"/>
            <a:ext cx="7277100" cy="55911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65D94D-DA22-2E51-1633-C6EEF289D1D5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7EFE8805-C831-26A3-9DA9-90BD518ADF9A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EC7079-61FA-8AB9-37F5-C3B9FC217C90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A51179-06A3-9520-9970-7623910B772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0C9870-BFEB-9415-BC24-E949800FD02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F3E4D6-E10A-47E8-E587-74909892BA6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193618-1CA1-A3D1-051B-8DB771B3157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F52E5-6902-B731-3ABE-7B3800DCA466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3B1939-FCC6-9B0B-93C2-9B452A227E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7410CD-2AE2-4555-2DE6-329768898CC1}"/>
              </a:ext>
            </a:extLst>
          </p:cNvPr>
          <p:cNvSpPr/>
          <p:nvPr/>
        </p:nvSpPr>
        <p:spPr>
          <a:xfrm>
            <a:off x="0" y="283057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6394FE-1D30-DFC8-B3F7-31FACAF5022F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3155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C4859B4-D634-B4C0-3EC4-C224A6D157C5}"/>
              </a:ext>
            </a:extLst>
          </p:cNvPr>
          <p:cNvGrpSpPr/>
          <p:nvPr/>
        </p:nvGrpSpPr>
        <p:grpSpPr>
          <a:xfrm>
            <a:off x="923820" y="97588"/>
            <a:ext cx="1823068" cy="619945"/>
            <a:chOff x="923820" y="97588"/>
            <a:chExt cx="1823068" cy="61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1058F43-6D18-F61F-B587-003A0C0A4A75}"/>
                </a:ext>
              </a:extLst>
            </p:cNvPr>
            <p:cNvSpPr/>
            <p:nvPr/>
          </p:nvSpPr>
          <p:spPr>
            <a:xfrm>
              <a:off x="990659" y="159501"/>
              <a:ext cx="1756229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C3B05B-5F7B-D07C-B0A3-FB6AA1F7150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88717A-3346-B536-AE0D-C3B6E156AA7B}"/>
                </a:ext>
              </a:extLst>
            </p:cNvPr>
            <p:cNvSpPr txBox="1"/>
            <p:nvPr/>
          </p:nvSpPr>
          <p:spPr>
            <a:xfrm>
              <a:off x="1134340" y="242596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</a:t>
              </a:r>
              <a:r>
                <a:rPr lang="en-US" altLang="ko-KR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회원가입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D0BEAAD-7B83-1B0C-BCAF-3C77875403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71" y="682461"/>
            <a:ext cx="6310625" cy="52456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72100F8-5353-E2C3-063B-4D7E8B96F8BB}"/>
              </a:ext>
            </a:extLst>
          </p:cNvPr>
          <p:cNvGrpSpPr>
            <a:grpSpLocks noChangeAspect="1"/>
          </p:cNvGrpSpPr>
          <p:nvPr/>
        </p:nvGrpSpPr>
        <p:grpSpPr>
          <a:xfrm>
            <a:off x="6950419" y="1682177"/>
            <a:ext cx="4958238" cy="3451243"/>
            <a:chOff x="2128362" y="333375"/>
            <a:chExt cx="8820150" cy="61393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504082-D7B7-C8BC-3589-134043362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1312" y="333375"/>
              <a:ext cx="4267200" cy="6139374"/>
            </a:xfrm>
            <a:prstGeom prst="rect">
              <a:avLst/>
            </a:prstGeom>
            <a:ln w="19050">
              <a:solidFill>
                <a:srgbClr val="B07BD7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160450-6566-0DA2-EC30-008C2B229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362" y="333375"/>
              <a:ext cx="4248150" cy="6139374"/>
            </a:xfrm>
            <a:prstGeom prst="rect">
              <a:avLst/>
            </a:prstGeom>
            <a:ln w="19050">
              <a:solidFill>
                <a:srgbClr val="B07BD7"/>
              </a:solidFill>
            </a:ln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C2A2FE-9387-40AB-21EA-D03921DC295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5E19D363-047D-EA44-9F05-2275D62A81AC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1BA0F2-D75C-811E-B1E7-70CC74442573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139D4-3D71-9EB6-C53C-3A2190393EFE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5B5E3-C108-F035-E00D-3A9DDA07A42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683C4A3-4D38-D294-9E77-4B1FBCC14249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23828-E5D5-9704-18B9-D96721C82AC6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8D95AC-8101-4F0D-1057-865A747CF57E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BA93779-E935-9E7E-F1D0-FD841DF05A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CA1AF6-DE76-7779-C74F-4CF3FA88FA0C}"/>
              </a:ext>
            </a:extLst>
          </p:cNvPr>
          <p:cNvSpPr/>
          <p:nvPr/>
        </p:nvSpPr>
        <p:spPr>
          <a:xfrm>
            <a:off x="0" y="325602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CDD59-53ED-1020-75B5-8710BFD639F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28039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C4859B4-D634-B4C0-3EC4-C224A6D157C5}"/>
              </a:ext>
            </a:extLst>
          </p:cNvPr>
          <p:cNvGrpSpPr/>
          <p:nvPr/>
        </p:nvGrpSpPr>
        <p:grpSpPr>
          <a:xfrm>
            <a:off x="923820" y="97588"/>
            <a:ext cx="1695555" cy="619945"/>
            <a:chOff x="923820" y="97588"/>
            <a:chExt cx="1695555" cy="61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1058F43-6D18-F61F-B587-003A0C0A4A75}"/>
                </a:ext>
              </a:extLst>
            </p:cNvPr>
            <p:cNvSpPr/>
            <p:nvPr/>
          </p:nvSpPr>
          <p:spPr>
            <a:xfrm>
              <a:off x="990659" y="159501"/>
              <a:ext cx="1628716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C3B05B-5F7B-D07C-B0A3-FB6AA1F7150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88717A-3346-B536-AE0D-C3B6E156AA7B}"/>
                </a:ext>
              </a:extLst>
            </p:cNvPr>
            <p:cNvSpPr txBox="1"/>
            <p:nvPr/>
          </p:nvSpPr>
          <p:spPr>
            <a:xfrm>
              <a:off x="1134340" y="242596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5CC8E9C-0D60-3E54-CB0D-0DF52518F7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767" y="0"/>
            <a:ext cx="554919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FDE487-9E47-7720-0CFC-82B1A186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672" y="2446431"/>
            <a:ext cx="5624197" cy="4095073"/>
          </a:xfrm>
          <a:prstGeom prst="rect">
            <a:avLst/>
          </a:prstGeom>
          <a:ln w="19050">
            <a:solidFill>
              <a:srgbClr val="B07BD7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EE2BF8-391C-8ABE-772F-D931807737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C83F2A11-6022-3D5B-77FD-56D8E076BC1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D8D2BC-C9D2-1769-1408-CB86F82B5DF0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11A4A0-250C-4FCA-8625-E20E5AC1E864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D33E05-0958-FAE1-0A73-99692502F277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0D3AE77-B99F-A950-59C6-0ED939AC7B49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78E53A-0BD6-1161-0408-5A65B77EE6FB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99DD15-379F-9E16-641F-B1C88CA86E4B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E88057F-9497-5E82-DE93-E4EAAC5BD5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ABC9AE-3048-F84A-D082-3541182C5800}"/>
              </a:ext>
            </a:extLst>
          </p:cNvPr>
          <p:cNvSpPr/>
          <p:nvPr/>
        </p:nvSpPr>
        <p:spPr>
          <a:xfrm>
            <a:off x="0" y="325602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DECBA3-544A-EACB-F7DC-DBFF5D6672C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838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C4859B4-D634-B4C0-3EC4-C224A6D157C5}"/>
              </a:ext>
            </a:extLst>
          </p:cNvPr>
          <p:cNvGrpSpPr/>
          <p:nvPr/>
        </p:nvGrpSpPr>
        <p:grpSpPr>
          <a:xfrm>
            <a:off x="923820" y="97588"/>
            <a:ext cx="1532583" cy="619945"/>
            <a:chOff x="923820" y="97588"/>
            <a:chExt cx="1532583" cy="61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1058F43-6D18-F61F-B587-003A0C0A4A75}"/>
                </a:ext>
              </a:extLst>
            </p:cNvPr>
            <p:cNvSpPr/>
            <p:nvPr/>
          </p:nvSpPr>
          <p:spPr>
            <a:xfrm>
              <a:off x="990658" y="159501"/>
              <a:ext cx="1465745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C3B05B-5F7B-D07C-B0A3-FB6AA1F7150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88717A-3346-B536-AE0D-C3B6E156AA7B}"/>
                </a:ext>
              </a:extLst>
            </p:cNvPr>
            <p:cNvSpPr txBox="1"/>
            <p:nvPr/>
          </p:nvSpPr>
          <p:spPr>
            <a:xfrm>
              <a:off x="1134340" y="242596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여행커뮤니티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E24AF66-8CF1-D691-D357-2315398FF3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733" y="695023"/>
            <a:ext cx="6609968" cy="57686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4C2E40-3FEB-9CD2-1345-0958BB986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206" y="934243"/>
            <a:ext cx="551657" cy="183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ABADE0-8F93-3342-FE27-FF7A95CA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4275" y="5900738"/>
            <a:ext cx="551657" cy="234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4A8A25-7B67-E602-9F2E-C48C09FC24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0913"/>
            <a:ext cx="5765046" cy="3158475"/>
          </a:xfrm>
          <a:prstGeom prst="rect">
            <a:avLst/>
          </a:prstGeom>
          <a:ln w="19050">
            <a:solidFill>
              <a:srgbClr val="B07BD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EC0CE6-D9AA-F831-7D6D-9C530C08EA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0222" y="4039394"/>
            <a:ext cx="419670" cy="4445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D6B4A84-B689-43B4-AC8E-2A7AE6B2CB4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CC97064D-E877-F7BF-AF09-6BF31D664D7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83C757-AC6C-7707-C9A5-F419BAC86E9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CEA87-9DAD-2D97-6CE8-A5DB258FCE1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6E6413-6E7C-E4ED-EE82-023AD0CA536B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ACBC6C-2F2E-74A4-AB22-655C69420ECC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7143BB3-B0C9-FF1E-EA2D-2A67B0C451C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68C384-C0ED-B35D-86F9-756612514D63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3B3D1A2-D0E0-758D-B8A7-809FC358D54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0AFF6E-4B7E-5DA2-E776-9DEA39303600}"/>
              </a:ext>
            </a:extLst>
          </p:cNvPr>
          <p:cNvSpPr/>
          <p:nvPr/>
        </p:nvSpPr>
        <p:spPr>
          <a:xfrm>
            <a:off x="0" y="325602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9C19D9-28C9-E2EE-AD33-F1F5B7AB250F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7977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C8C589-435C-6735-B79E-950CF6DB1A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469" y="1040623"/>
            <a:ext cx="10622400" cy="512940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1198596" cy="619945"/>
            <a:chOff x="923820" y="97588"/>
            <a:chExt cx="1198596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1131758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메인화면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DEC346-AA04-DDD5-961F-BB680649D66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334F95E-4AD3-7F44-96ED-CCF92EEA8C9E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A2A83B-BFC0-0E81-204D-00B864C1F27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D3795B-ACEC-000C-A0F6-649C63FFB9B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F68B6A-2E8B-8FE9-4AE1-1CCE4C34FB4A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1FAB09-CB0B-715B-23E2-4406CA71BB0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7EC180-F2F4-E941-F14E-29B3369EDDB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BBAFFA-43CD-3025-47CC-75E7BC8C36C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31234E-4185-0730-F796-4E1E6DDD5A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13A2E5-1E02-AE0C-7D66-6D1942015E28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F5F14-6F99-D8AB-990E-75B7F3DCEAEE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00737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623634" cy="619945"/>
            <a:chOff x="923820" y="97588"/>
            <a:chExt cx="3623634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7" y="159501"/>
              <a:ext cx="3527367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41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회원가입 및 로그인 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Toggle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기능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04D899D-7A47-D756-8E0F-D7EE18665647}"/>
              </a:ext>
            </a:extLst>
          </p:cNvPr>
          <p:cNvGrpSpPr>
            <a:grpSpLocks noChangeAspect="1"/>
          </p:cNvGrpSpPr>
          <p:nvPr/>
        </p:nvGrpSpPr>
        <p:grpSpPr>
          <a:xfrm>
            <a:off x="1340749" y="1188514"/>
            <a:ext cx="4958238" cy="3451243"/>
            <a:chOff x="2128362" y="333375"/>
            <a:chExt cx="8820150" cy="61393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4679C4-BD9F-C3E5-3951-8886E35AF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1312" y="333375"/>
              <a:ext cx="4267200" cy="613937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F2087F-3B9E-4180-2B8D-6251CECB7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362" y="333375"/>
              <a:ext cx="4248150" cy="6139374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F2CF06F-7610-657E-CA4C-6CD2D8D13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9801" y="2391518"/>
            <a:ext cx="3697974" cy="2564041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F61E8B-AB2B-D0E0-1F0D-BBF3753A5B8A}"/>
              </a:ext>
            </a:extLst>
          </p:cNvPr>
          <p:cNvCxnSpPr>
            <a:cxnSpLocks/>
          </p:cNvCxnSpPr>
          <p:nvPr/>
        </p:nvCxnSpPr>
        <p:spPr>
          <a:xfrm>
            <a:off x="6448535" y="489701"/>
            <a:ext cx="0" cy="48220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477C46F-233C-7F23-4EC8-7D575CCC8921}"/>
              </a:ext>
            </a:extLst>
          </p:cNvPr>
          <p:cNvSpPr/>
          <p:nvPr/>
        </p:nvSpPr>
        <p:spPr>
          <a:xfrm rot="5400000">
            <a:off x="9190198" y="1823032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CAB4F8-B40A-69D1-05D0-FEA9B302C4F7}"/>
              </a:ext>
            </a:extLst>
          </p:cNvPr>
          <p:cNvGrpSpPr/>
          <p:nvPr/>
        </p:nvGrpSpPr>
        <p:grpSpPr>
          <a:xfrm>
            <a:off x="6612071" y="991535"/>
            <a:ext cx="5473435" cy="656967"/>
            <a:chOff x="6543305" y="326013"/>
            <a:chExt cx="5473435" cy="65696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BEFFBF7-2AB4-3AA4-98C9-8F55582A3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543305" y="326013"/>
              <a:ext cx="5473435" cy="65696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AABC15-1972-4B12-329C-2AAE2539BB25}"/>
                </a:ext>
              </a:extLst>
            </p:cNvPr>
            <p:cNvSpPr/>
            <p:nvPr/>
          </p:nvSpPr>
          <p:spPr>
            <a:xfrm>
              <a:off x="10011752" y="577261"/>
              <a:ext cx="756261" cy="279593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650705E-E1A4-6996-49C1-E9995CA34268}"/>
              </a:ext>
            </a:extLst>
          </p:cNvPr>
          <p:cNvGrpSpPr/>
          <p:nvPr/>
        </p:nvGrpSpPr>
        <p:grpSpPr>
          <a:xfrm>
            <a:off x="3694351" y="5609340"/>
            <a:ext cx="5809793" cy="416265"/>
            <a:chOff x="6716994" y="4755724"/>
            <a:chExt cx="5809793" cy="41626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C12EDF-AF18-12D1-2705-50EFD967DB5E}"/>
                </a:ext>
              </a:extLst>
            </p:cNvPr>
            <p:cNvSpPr/>
            <p:nvPr/>
          </p:nvSpPr>
          <p:spPr>
            <a:xfrm>
              <a:off x="6716994" y="4794192"/>
              <a:ext cx="5677485" cy="3777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381E7-34DE-B59A-F3BB-990BC0F95655}"/>
                </a:ext>
              </a:extLst>
            </p:cNvPr>
            <p:cNvSpPr txBox="1"/>
            <p:nvPr/>
          </p:nvSpPr>
          <p:spPr>
            <a:xfrm>
              <a:off x="6762564" y="4755724"/>
              <a:ext cx="5764223" cy="37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login()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과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register()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가 각각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onclick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될 때마다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x,y,z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따라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form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위치가 변경됨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16AE8D-F343-6B15-834C-ECD7A1ACF05D}"/>
              </a:ext>
            </a:extLst>
          </p:cNvPr>
          <p:cNvSpPr/>
          <p:nvPr/>
        </p:nvSpPr>
        <p:spPr>
          <a:xfrm>
            <a:off x="1859033" y="1441629"/>
            <a:ext cx="1228711" cy="3921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678C3B-6545-E6D1-1D64-1B59F42ED995}"/>
              </a:ext>
            </a:extLst>
          </p:cNvPr>
          <p:cNvSpPr/>
          <p:nvPr/>
        </p:nvSpPr>
        <p:spPr>
          <a:xfrm>
            <a:off x="4500095" y="1437697"/>
            <a:ext cx="1228711" cy="3921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DEC346-AA04-DDD5-961F-BB680649D66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334F95E-4AD3-7F44-96ED-CCF92EEA8C9E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A2A83B-BFC0-0E81-204D-00B864C1F27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D3795B-ACEC-000C-A0F6-649C63FFB9B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F68B6A-2E8B-8FE9-4AE1-1CCE4C34FB4A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1FAB09-CB0B-715B-23E2-4406CA71BB0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7EC180-F2F4-E941-F14E-29B3369EDDB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BBAFFA-43CD-3025-47CC-75E7BC8C36C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31234E-4185-0730-F796-4E1E6DDD5A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13A2E5-1E02-AE0C-7D66-6D1942015E28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F5F14-6F99-D8AB-990E-75B7F3DCEAEE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421665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2772542" cy="619945"/>
            <a:chOff x="923820" y="97588"/>
            <a:chExt cx="2772542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2705704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247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회원가입 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유효성 검사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F61E8B-AB2B-D0E0-1F0D-BBF3753A5B8A}"/>
              </a:ext>
            </a:extLst>
          </p:cNvPr>
          <p:cNvCxnSpPr>
            <a:cxnSpLocks/>
          </p:cNvCxnSpPr>
          <p:nvPr/>
        </p:nvCxnSpPr>
        <p:spPr>
          <a:xfrm>
            <a:off x="4914406" y="266695"/>
            <a:ext cx="0" cy="427303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477C46F-233C-7F23-4EC8-7D575CCC8921}"/>
              </a:ext>
            </a:extLst>
          </p:cNvPr>
          <p:cNvSpPr/>
          <p:nvPr/>
        </p:nvSpPr>
        <p:spPr>
          <a:xfrm rot="5400000">
            <a:off x="9113318" y="813553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7A6EC-BBE1-B5E9-89AD-192E73A8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2336" y="1081994"/>
            <a:ext cx="2466495" cy="3230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47D87D-3253-9CC4-79B2-CD3E6E96E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235" y="247252"/>
            <a:ext cx="4683924" cy="497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F22486-E09E-D20E-3060-E44345F22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4003" y="1228441"/>
            <a:ext cx="4860844" cy="1092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B2165-F807-EBFC-55B3-6C3E9AFE9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38450" y="2804642"/>
            <a:ext cx="4071952" cy="3764357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7EBC825-5794-004D-A72F-0AD493292FBB}"/>
              </a:ext>
            </a:extLst>
          </p:cNvPr>
          <p:cNvSpPr/>
          <p:nvPr/>
        </p:nvSpPr>
        <p:spPr>
          <a:xfrm rot="5400000">
            <a:off x="9113317" y="2425567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758A71-E916-3374-78E4-0A74470DB506}"/>
              </a:ext>
            </a:extLst>
          </p:cNvPr>
          <p:cNvGrpSpPr/>
          <p:nvPr/>
        </p:nvGrpSpPr>
        <p:grpSpPr>
          <a:xfrm>
            <a:off x="1173474" y="4624911"/>
            <a:ext cx="6350714" cy="1670457"/>
            <a:chOff x="1310715" y="4842472"/>
            <a:chExt cx="6350714" cy="16704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C12EDF-AF18-12D1-2705-50EFD967DB5E}"/>
                </a:ext>
              </a:extLst>
            </p:cNvPr>
            <p:cNvSpPr/>
            <p:nvPr/>
          </p:nvSpPr>
          <p:spPr>
            <a:xfrm>
              <a:off x="1310715" y="4880940"/>
              <a:ext cx="6305144" cy="16304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381E7-34DE-B59A-F3BB-990BC0F95655}"/>
                </a:ext>
              </a:extLst>
            </p:cNvPr>
            <p:cNvSpPr txBox="1"/>
            <p:nvPr/>
          </p:nvSpPr>
          <p:spPr>
            <a:xfrm>
              <a:off x="1356285" y="4842472"/>
              <a:ext cx="6305144" cy="167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1. 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중복확인 버튼을 클릭하면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ajax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로 아이디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이메일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닉네임의 값이 처리됨</a:t>
              </a:r>
              <a:endParaRPr lang="en-US" altLang="ko-KR" sz="1400" dirty="0"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2.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  아이디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이메일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닉네임의 해당하는 요소의 값이 </a:t>
              </a:r>
              <a:endParaRPr lang="en-US" altLang="ko-KR" sz="1400" dirty="0"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     SQL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문의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COUNT(*)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cnt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를 통해 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DB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에서 해당 값이 있으면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1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이 반환되고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없다면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0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이 반환됨</a:t>
              </a:r>
              <a:endParaRPr lang="en-US" altLang="ko-KR" sz="1400" dirty="0"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3. 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반환된 값을 바탕으로 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script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에서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유효성 검사가 진행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됨</a:t>
              </a: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4. 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클릭 이벤트의 기본 동작을 막기 위해 </a:t>
              </a:r>
              <a:r>
                <a:rPr lang="en-US" altLang="ko-KR" sz="1400" dirty="0" err="1">
                  <a:latin typeface="Sandoll 삼립호빵체 TTF Basic"/>
                  <a:ea typeface="Sandoll 삼립호빵체 TTF Basic"/>
                </a:rPr>
                <a:t>e.preventDefault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()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 사용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C5855-C824-BCED-63C8-6A76553C293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B6992D91-5072-E575-C9BC-6FD8CE19546C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6884F-8F57-34DA-790B-C5E79106A914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BB0B1-0BF9-E097-0FDD-8C8EECC9DF6B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08CE11-4E42-6F30-4718-0062B1EFAD37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D9E35B-09AD-F0E5-FC31-4FD9FCCFAE4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9CC212-E1CA-02EB-90BA-F3EB03F3FCC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4113B-029F-A3C9-AF0E-B7E369E2E7DC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71F3A8F-55B8-6B35-F137-5E57FBCF21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27143B-164D-1DB6-303C-C2AEAD7318FE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794B56-DEBF-F842-C6F5-05D331DCEDF7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24330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4045224" cy="619945"/>
            <a:chOff x="923820" y="97588"/>
            <a:chExt cx="4045224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7" y="159501"/>
              <a:ext cx="3978387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834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로그아웃 기록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AOP</a:t>
              </a:r>
              <a:r>
                <a:rPr lang="ko-KR" altLang="en-US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처리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7BD3774C-5ED0-C5C9-BA42-75B510515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850" y="856854"/>
            <a:ext cx="7228726" cy="28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7283E8-5C37-8303-EDCC-F79FEDC8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750" y="3898620"/>
            <a:ext cx="6473958" cy="288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5AE4EE-ACF3-F746-D15E-939E39586278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B88415F-1DAF-64C6-E44A-7C6D6CCD6211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CB4D99-7C4B-A8BA-278E-55C5D4D8C2D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6D68A-7F18-7721-517C-26CE9AFE6162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8203A-D60A-2BC4-A36F-A280C45DDE1B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778B36E-281C-E4C0-9489-0C61B3CFFE30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D17FF5-BD2C-811B-AD5B-742238965E78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57E1B-39DE-74D2-C3B2-1A53E79FE7FB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893E23-1985-13A6-2794-EE87A50AED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1C107F-8097-EEF5-1C2C-473F54AD6607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6DBEB0-A9B4-47A9-27D5-B857B143635D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53156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4045224" cy="619945"/>
            <a:chOff x="923820" y="97588"/>
            <a:chExt cx="4045224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7" y="159501"/>
              <a:ext cx="3978387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834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로그아웃 기록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AOP</a:t>
              </a:r>
              <a:r>
                <a:rPr lang="ko-KR" altLang="en-US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처리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D42C2-A687-A3A6-55CA-94CBF6C3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4932" y="-4292781"/>
            <a:ext cx="7935886" cy="41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BADB40-1CEE-A70D-2B34-058BBAC02310}"/>
              </a:ext>
            </a:extLst>
          </p:cNvPr>
          <p:cNvSpPr/>
          <p:nvPr/>
        </p:nvSpPr>
        <p:spPr>
          <a:xfrm>
            <a:off x="1988457" y="1441629"/>
            <a:ext cx="2365829" cy="1987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99CAEE-431E-FCE1-BE34-2B1E0DB6D27F}"/>
              </a:ext>
            </a:extLst>
          </p:cNvPr>
          <p:cNvSpPr txBox="1"/>
          <p:nvPr/>
        </p:nvSpPr>
        <p:spPr>
          <a:xfrm>
            <a:off x="2622182" y="155744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로그인모듈</a:t>
            </a:r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85119A6-5722-B887-875A-7470239A87F5}"/>
              </a:ext>
            </a:extLst>
          </p:cNvPr>
          <p:cNvSpPr/>
          <p:nvPr/>
        </p:nvSpPr>
        <p:spPr>
          <a:xfrm>
            <a:off x="1988457" y="4137204"/>
            <a:ext cx="2365829" cy="1987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EF2340-989E-91B6-E1F4-CD0E2CF1F5F6}"/>
              </a:ext>
            </a:extLst>
          </p:cNvPr>
          <p:cNvSpPr txBox="1"/>
          <p:nvPr/>
        </p:nvSpPr>
        <p:spPr>
          <a:xfrm>
            <a:off x="2536457" y="42911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로그아웃모듈</a:t>
            </a:r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C068DC-0AF7-B070-5EC1-A9A11CBBE88E}"/>
              </a:ext>
            </a:extLst>
          </p:cNvPr>
          <p:cNvSpPr/>
          <p:nvPr/>
        </p:nvSpPr>
        <p:spPr>
          <a:xfrm>
            <a:off x="1988456" y="2930499"/>
            <a:ext cx="236582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로그기록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7DB41C0-FF70-5CF2-D43B-C90797BD8E76}"/>
              </a:ext>
            </a:extLst>
          </p:cNvPr>
          <p:cNvSpPr/>
          <p:nvPr/>
        </p:nvSpPr>
        <p:spPr>
          <a:xfrm>
            <a:off x="1988456" y="4838515"/>
            <a:ext cx="236582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로그기록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5442AC7-AB8E-8739-F228-AE69B57CF224}"/>
              </a:ext>
            </a:extLst>
          </p:cNvPr>
          <p:cNvSpPr/>
          <p:nvPr/>
        </p:nvSpPr>
        <p:spPr>
          <a:xfrm>
            <a:off x="1988456" y="2124764"/>
            <a:ext cx="2365829" cy="6930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로그인 메서드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CBC7C00-7077-4F55-4DCD-B251A8839A83}"/>
              </a:ext>
            </a:extLst>
          </p:cNvPr>
          <p:cNvSpPr/>
          <p:nvPr/>
        </p:nvSpPr>
        <p:spPr>
          <a:xfrm>
            <a:off x="1988456" y="5321887"/>
            <a:ext cx="2365829" cy="6930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로그아웃 메서드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F3A7014-7738-5ED7-DCD6-668DB56B2DA6}"/>
              </a:ext>
            </a:extLst>
          </p:cNvPr>
          <p:cNvSpPr/>
          <p:nvPr/>
        </p:nvSpPr>
        <p:spPr>
          <a:xfrm>
            <a:off x="4988010" y="1808338"/>
            <a:ext cx="1221928" cy="3730401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681A2C-38D5-FD98-1852-60A6A4469F27}"/>
              </a:ext>
            </a:extLst>
          </p:cNvPr>
          <p:cNvSpPr txBox="1"/>
          <p:nvPr/>
        </p:nvSpPr>
        <p:spPr>
          <a:xfrm>
            <a:off x="5004099" y="1118463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위빙</a:t>
            </a:r>
            <a:endParaRPr lang="en-US" altLang="ko-KR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(Weaving)</a:t>
            </a:r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BBCC39BD-FB9F-EB7F-1849-6C8224E00DCA}"/>
              </a:ext>
            </a:extLst>
          </p:cNvPr>
          <p:cNvSpPr/>
          <p:nvPr/>
        </p:nvSpPr>
        <p:spPr>
          <a:xfrm>
            <a:off x="6843662" y="2805190"/>
            <a:ext cx="1609637" cy="12476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AOP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프레임워크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13F2B40-B8D8-28D9-F960-4E36F450E1C6}"/>
              </a:ext>
            </a:extLst>
          </p:cNvPr>
          <p:cNvSpPr/>
          <p:nvPr/>
        </p:nvSpPr>
        <p:spPr>
          <a:xfrm>
            <a:off x="9398724" y="2805190"/>
            <a:ext cx="2234476" cy="12476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공통관심사항</a:t>
            </a:r>
            <a:r>
              <a:rPr lang="en-US" altLang="ko-KR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로깅</a:t>
            </a:r>
            <a:r>
              <a:rPr lang="en-US" altLang="ko-KR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CA7FB04-11ED-5733-A74C-12C483BC3CA3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354285" y="3115165"/>
            <a:ext cx="2443658" cy="3693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F93AA33-60E6-2D1C-B42D-6BC1AD3E4915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4354285" y="3558170"/>
            <a:ext cx="2443658" cy="14650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B1EE97-69D5-64AA-7D10-44B747765F26}"/>
              </a:ext>
            </a:extLst>
          </p:cNvPr>
          <p:cNvCxnSpPr>
            <a:cxnSpLocks/>
          </p:cNvCxnSpPr>
          <p:nvPr/>
        </p:nvCxnSpPr>
        <p:spPr>
          <a:xfrm>
            <a:off x="8522494" y="3467100"/>
            <a:ext cx="804862" cy="17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932EFA5-D54A-7433-F1E6-3049EE121BB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각 삼각형 122">
            <a:extLst>
              <a:ext uri="{FF2B5EF4-FFF2-40B4-BE49-F238E27FC236}">
                <a16:creationId xmlns:a16="http://schemas.microsoft.com/office/drawing/2014/main" id="{27569852-E30B-30F5-DD32-51C39536F858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D82A16-71B7-ECF1-3A59-C9D38B926AE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A36951-39AA-5082-6E61-44F3D2E21871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DA26BA2-879A-8DFE-1222-2544DF59F6A3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072963E-7F62-8552-D778-CD90C4910236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7A6E917-BB04-2080-D9C6-0F51033E082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DA37A86-2E45-DE20-6C7B-84AAE2D9F14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D5A4D036-F5E3-8A4F-AB50-7C1FF9C4A7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26AAC6C-68D1-5B8F-B0AC-C47099109E10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6785D27-9EF7-87E2-2FD3-3B1A8F403763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69744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3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306809-25FB-4FA0-3025-DDAB1AA21670}"/>
              </a:ext>
            </a:extLst>
          </p:cNvPr>
          <p:cNvGrpSpPr/>
          <p:nvPr/>
        </p:nvGrpSpPr>
        <p:grpSpPr>
          <a:xfrm>
            <a:off x="633027" y="1852619"/>
            <a:ext cx="3377677" cy="4023833"/>
            <a:chOff x="627380" y="1865872"/>
            <a:chExt cx="3377677" cy="40238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5CC9026-0180-446D-5AAB-62D08A434A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380" y="2235200"/>
              <a:ext cx="3377677" cy="3654505"/>
              <a:chOff x="11890027" y="3189528"/>
              <a:chExt cx="5585174" cy="4690052"/>
            </a:xfrm>
          </p:grpSpPr>
          <p:pic>
            <p:nvPicPr>
              <p:cNvPr id="10" name="Object 5">
                <a:extLst>
                  <a:ext uri="{FF2B5EF4-FFF2-40B4-BE49-F238E27FC236}">
                    <a16:creationId xmlns:a16="http://schemas.microsoft.com/office/drawing/2014/main" id="{B7D9CE95-5119-0E39-5B2B-27E5C19A9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890027" y="3189528"/>
                <a:ext cx="5585174" cy="4690052"/>
              </a:xfrm>
              <a:prstGeom prst="rect">
                <a:avLst/>
              </a:prstGeom>
            </p:spPr>
          </p:pic>
          <p:pic>
            <p:nvPicPr>
              <p:cNvPr id="11" name="Object 6">
                <a:extLst>
                  <a:ext uri="{FF2B5EF4-FFF2-40B4-BE49-F238E27FC236}">
                    <a16:creationId xmlns:a16="http://schemas.microsoft.com/office/drawing/2014/main" id="{F1661FB4-B943-84AC-B7BB-17C84045B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3"/>
              <a:stretch/>
            </p:blipFill>
            <p:spPr>
              <a:xfrm>
                <a:off x="12007509" y="3189528"/>
                <a:ext cx="5171832" cy="4202091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E83167-C80B-98C7-179D-AC62645738DF}"/>
                </a:ext>
              </a:extLst>
            </p:cNvPr>
            <p:cNvSpPr txBox="1"/>
            <p:nvPr/>
          </p:nvSpPr>
          <p:spPr>
            <a:xfrm>
              <a:off x="844306" y="3048051"/>
              <a:ext cx="2835947" cy="224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팀원소개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기획의도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간트차트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사용기술 </a:t>
              </a:r>
              <a:r>
                <a:rPr lang="en-US" altLang="ko-KR" sz="2400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·</a:t>
              </a:r>
              <a:r>
                <a:rPr lang="ko-KR" altLang="en-US" sz="2400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개발도구</a:t>
              </a:r>
              <a:endParaRPr lang="en-US" altLang="ko-KR" sz="2400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DC72E9-A66B-D73A-D784-408FFF59E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174" b="90531" l="3899" r="95812">
                          <a14:foregroundMark x1="26282" y1="25538" x2="53718" y2="28838"/>
                          <a14:foregroundMark x1="53718" y1="28838" x2="77184" y2="49641"/>
                          <a14:foregroundMark x1="83032" y1="40316" x2="71625" y2="27260"/>
                          <a14:foregroundMark x1="71625" y1="27260" x2="36173" y2="15208"/>
                          <a14:foregroundMark x1="36173" y1="15208" x2="31191" y2="16212"/>
                          <a14:foregroundMark x1="7653" y1="10330" x2="6715" y2="53515"/>
                          <a14:foregroundMark x1="6137" y1="71162" x2="7076" y2="80057"/>
                          <a14:foregroundMark x1="5126" y1="75323" x2="3971" y2="7317"/>
                          <a14:foregroundMark x1="92852" y1="21664" x2="92058" y2="82927"/>
                          <a14:foregroundMark x1="92058" y1="82927" x2="92491" y2="86657"/>
                          <a14:foregroundMark x1="95812" y1="90531" x2="93863" y2="46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29977">
              <a:off x="1518444" y="1865872"/>
              <a:ext cx="1347398" cy="67807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7A62B-ADDD-06D7-9E60-1108F86C2F53}"/>
                </a:ext>
              </a:extLst>
            </p:cNvPr>
            <p:cNvSpPr txBox="1"/>
            <p:nvPr/>
          </p:nvSpPr>
          <p:spPr>
            <a:xfrm>
              <a:off x="1509256" y="2309421"/>
              <a:ext cx="1506048" cy="744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서론</a:t>
              </a:r>
              <a:endParaRPr lang="en-US" altLang="ko-KR" sz="3200" b="1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FD2B3A-DEF8-115A-1364-E689494EE4E0}"/>
              </a:ext>
            </a:extLst>
          </p:cNvPr>
          <p:cNvGrpSpPr/>
          <p:nvPr/>
        </p:nvGrpSpPr>
        <p:grpSpPr>
          <a:xfrm>
            <a:off x="4404450" y="1827535"/>
            <a:ext cx="3377677" cy="4713192"/>
            <a:chOff x="6999708" y="1306038"/>
            <a:chExt cx="3377677" cy="47131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052908-E4FA-C463-EE01-0737714992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9708" y="1726403"/>
              <a:ext cx="3377677" cy="4292827"/>
              <a:chOff x="11890027" y="3189528"/>
              <a:chExt cx="5585174" cy="5509250"/>
            </a:xfrm>
          </p:grpSpPr>
          <p:pic>
            <p:nvPicPr>
              <p:cNvPr id="24" name="Object 5">
                <a:extLst>
                  <a:ext uri="{FF2B5EF4-FFF2-40B4-BE49-F238E27FC236}">
                    <a16:creationId xmlns:a16="http://schemas.microsoft.com/office/drawing/2014/main" id="{FAC1CEF8-A7E2-3B73-CFBA-5DE8209A5D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890027" y="3189528"/>
                <a:ext cx="5585174" cy="5509250"/>
              </a:xfrm>
              <a:prstGeom prst="rect">
                <a:avLst/>
              </a:prstGeom>
            </p:spPr>
          </p:pic>
          <p:pic>
            <p:nvPicPr>
              <p:cNvPr id="27" name="Object 6">
                <a:extLst>
                  <a:ext uri="{FF2B5EF4-FFF2-40B4-BE49-F238E27FC236}">
                    <a16:creationId xmlns:a16="http://schemas.microsoft.com/office/drawing/2014/main" id="{3DEBBCEA-FD8C-D64A-8CEB-E0CC4C01D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3"/>
              <a:stretch/>
            </p:blipFill>
            <p:spPr>
              <a:xfrm>
                <a:off x="12007509" y="3189528"/>
                <a:ext cx="5171831" cy="493605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BDF6A4-184F-3CE2-FF11-2AB399207C62}"/>
                </a:ext>
              </a:extLst>
            </p:cNvPr>
            <p:cNvSpPr txBox="1"/>
            <p:nvPr/>
          </p:nvSpPr>
          <p:spPr>
            <a:xfrm>
              <a:off x="7216634" y="2539254"/>
              <a:ext cx="2835947" cy="2797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테이블설계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플로우차트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주요기술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데이터수집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데이터활용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5C9A6C8-0C4A-0DF5-721B-420B01B9F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174" b="90531" l="3899" r="95812">
                          <a14:foregroundMark x1="26282" y1="25538" x2="53718" y2="28838"/>
                          <a14:foregroundMark x1="53718" y1="28838" x2="77184" y2="49641"/>
                          <a14:foregroundMark x1="83032" y1="40316" x2="71625" y2="27260"/>
                          <a14:foregroundMark x1="71625" y1="27260" x2="36173" y2="15208"/>
                          <a14:foregroundMark x1="36173" y1="15208" x2="31191" y2="16212"/>
                          <a14:foregroundMark x1="7653" y1="10330" x2="6715" y2="53515"/>
                          <a14:foregroundMark x1="6137" y1="71162" x2="7076" y2="80057"/>
                          <a14:foregroundMark x1="5126" y1="75323" x2="3971" y2="7317"/>
                          <a14:foregroundMark x1="92852" y1="21664" x2="92058" y2="82927"/>
                          <a14:foregroundMark x1="92058" y1="82927" x2="92491" y2="86657"/>
                          <a14:foregroundMark x1="95812" y1="90531" x2="93863" y2="46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4633" y="1306038"/>
              <a:ext cx="1347398" cy="6780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B29F86-E4D7-3ECF-19F2-5A2A8C7DEF95}"/>
                </a:ext>
              </a:extLst>
            </p:cNvPr>
            <p:cNvSpPr txBox="1"/>
            <p:nvPr/>
          </p:nvSpPr>
          <p:spPr>
            <a:xfrm>
              <a:off x="7881584" y="1800624"/>
              <a:ext cx="1506048" cy="744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본론</a:t>
              </a:r>
              <a:endParaRPr lang="en-US" altLang="ko-KR" sz="3200" b="1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3DFE7E-877F-828F-9843-6D18BC218825}"/>
              </a:ext>
            </a:extLst>
          </p:cNvPr>
          <p:cNvGrpSpPr/>
          <p:nvPr/>
        </p:nvGrpSpPr>
        <p:grpSpPr>
          <a:xfrm>
            <a:off x="8205816" y="1891272"/>
            <a:ext cx="3377677" cy="2339621"/>
            <a:chOff x="6999708" y="1357075"/>
            <a:chExt cx="3377677" cy="233962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8E53A52-4886-DA4D-2A9E-279AA8C506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9708" y="1726404"/>
              <a:ext cx="3377677" cy="1970292"/>
              <a:chOff x="11890027" y="3189529"/>
              <a:chExt cx="5585174" cy="2528597"/>
            </a:xfrm>
          </p:grpSpPr>
          <p:pic>
            <p:nvPicPr>
              <p:cNvPr id="33" name="Object 5">
                <a:extLst>
                  <a:ext uri="{FF2B5EF4-FFF2-40B4-BE49-F238E27FC236}">
                    <a16:creationId xmlns:a16="http://schemas.microsoft.com/office/drawing/2014/main" id="{C40241DB-06D1-33F8-BAA1-5F0C9ABC2E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890027" y="3189529"/>
                <a:ext cx="5585174" cy="2528597"/>
              </a:xfrm>
              <a:prstGeom prst="rect">
                <a:avLst/>
              </a:prstGeom>
            </p:spPr>
          </p:pic>
          <p:pic>
            <p:nvPicPr>
              <p:cNvPr id="34" name="Object 6">
                <a:extLst>
                  <a:ext uri="{FF2B5EF4-FFF2-40B4-BE49-F238E27FC236}">
                    <a16:creationId xmlns:a16="http://schemas.microsoft.com/office/drawing/2014/main" id="{82637DB3-FD71-06AE-6311-B69556EA1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3"/>
              <a:stretch/>
            </p:blipFill>
            <p:spPr>
              <a:xfrm>
                <a:off x="12007509" y="3189529"/>
                <a:ext cx="5171832" cy="2265518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F8F6C4-399D-D1D2-3558-309C9B09136E}"/>
                </a:ext>
              </a:extLst>
            </p:cNvPr>
            <p:cNvSpPr txBox="1"/>
            <p:nvPr/>
          </p:nvSpPr>
          <p:spPr>
            <a:xfrm>
              <a:off x="7216634" y="2539254"/>
              <a:ext cx="2835947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후기</a:t>
              </a: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0E6C74D-2038-E47A-D58E-E656D1E8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174" b="90531" l="3899" r="95812">
                          <a14:foregroundMark x1="26282" y1="25538" x2="53718" y2="28838"/>
                          <a14:foregroundMark x1="53718" y1="28838" x2="77184" y2="49641"/>
                          <a14:foregroundMark x1="83032" y1="40316" x2="71625" y2="27260"/>
                          <a14:foregroundMark x1="71625" y1="27260" x2="36173" y2="15208"/>
                          <a14:foregroundMark x1="36173" y1="15208" x2="31191" y2="16212"/>
                          <a14:foregroundMark x1="7653" y1="10330" x2="6715" y2="53515"/>
                          <a14:foregroundMark x1="6137" y1="71162" x2="7076" y2="80057"/>
                          <a14:foregroundMark x1="5126" y1="75323" x2="3971" y2="7317"/>
                          <a14:foregroundMark x1="92852" y1="21664" x2="92058" y2="82927"/>
                          <a14:foregroundMark x1="92058" y1="82927" x2="92491" y2="86657"/>
                          <a14:foregroundMark x1="95812" y1="90531" x2="93863" y2="46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29977">
              <a:off x="7890772" y="1357075"/>
              <a:ext cx="1347398" cy="6780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BEAEB5-B0AF-EC4A-CAD3-4E29C5EE5602}"/>
                </a:ext>
              </a:extLst>
            </p:cNvPr>
            <p:cNvSpPr txBox="1"/>
            <p:nvPr/>
          </p:nvSpPr>
          <p:spPr>
            <a:xfrm>
              <a:off x="7881584" y="1800624"/>
              <a:ext cx="1506048" cy="744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결론</a:t>
              </a:r>
              <a:endParaRPr lang="en-US" altLang="ko-KR" sz="3200" b="1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ECEA20-BF41-E48D-844B-E9F54D5B365C}"/>
              </a:ext>
            </a:extLst>
          </p:cNvPr>
          <p:cNvGrpSpPr/>
          <p:nvPr/>
        </p:nvGrpSpPr>
        <p:grpSpPr>
          <a:xfrm>
            <a:off x="568263" y="383447"/>
            <a:ext cx="4905375" cy="1107996"/>
            <a:chOff x="419100" y="329973"/>
            <a:chExt cx="4905375" cy="110799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F22B8-CE6F-D6BA-39AF-641CFF428FAA}"/>
                </a:ext>
              </a:extLst>
            </p:cNvPr>
            <p:cNvSpPr txBox="1"/>
            <p:nvPr/>
          </p:nvSpPr>
          <p:spPr>
            <a:xfrm>
              <a:off x="419100" y="329973"/>
              <a:ext cx="4572000" cy="1107996"/>
            </a:xfrm>
            <a:prstGeom prst="rect">
              <a:avLst/>
            </a:prstGeom>
            <a:noFill/>
            <a:effectLst>
              <a:outerShdw dir="18900000" sy="23000" kx="-1200000" algn="bl" rotWithShape="0">
                <a:prstClr val="black">
                  <a:alpha val="23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CONTENTS</a:t>
              </a:r>
              <a:endParaRPr lang="ko-KR" altLang="en-US" sz="6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159E77C-FC93-5B4D-BB4E-F0F8E4FCCFA4}"/>
                </a:ext>
              </a:extLst>
            </p:cNvPr>
            <p:cNvCxnSpPr/>
            <p:nvPr/>
          </p:nvCxnSpPr>
          <p:spPr>
            <a:xfrm>
              <a:off x="504825" y="1361769"/>
              <a:ext cx="4819650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03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09D07BEF-76CB-9703-93CE-B89DDA095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7856" y="780248"/>
            <a:ext cx="6389492" cy="131053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B810982-4CFC-B8CE-B85B-7FCAE709E0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164" y="2362200"/>
            <a:ext cx="4772117" cy="76161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7B54AE3-9E68-383D-1E98-546C8AEF8F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1237856" y="3142848"/>
            <a:ext cx="6389492" cy="12823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4045224" cy="619945"/>
            <a:chOff x="923820" y="97588"/>
            <a:chExt cx="4045224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7" y="159501"/>
              <a:ext cx="3978387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834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로그아웃 기록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AOP</a:t>
              </a:r>
              <a:r>
                <a:rPr lang="ko-KR" altLang="en-US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처리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00581518-AEF8-785F-DE32-ACD2B7BC6A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61" r="38361" b="8618"/>
          <a:stretch/>
        </p:blipFill>
        <p:spPr>
          <a:xfrm>
            <a:off x="6960111" y="227081"/>
            <a:ext cx="4691447" cy="5701073"/>
          </a:xfrm>
          <a:prstGeom prst="rect">
            <a:avLst/>
          </a:prstGeom>
        </p:spPr>
      </p:pic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F3BD01D0-5E39-55EE-A349-4157A715E113}"/>
              </a:ext>
            </a:extLst>
          </p:cNvPr>
          <p:cNvSpPr/>
          <p:nvPr/>
        </p:nvSpPr>
        <p:spPr>
          <a:xfrm>
            <a:off x="6341967" y="2779455"/>
            <a:ext cx="657021" cy="394283"/>
          </a:xfrm>
          <a:prstGeom prst="rightArrow">
            <a:avLst>
              <a:gd name="adj1" fmla="val 50000"/>
              <a:gd name="adj2" fmla="val 776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205AEF2-457C-2196-F556-23A91B4EACCA}"/>
              </a:ext>
            </a:extLst>
          </p:cNvPr>
          <p:cNvGrpSpPr/>
          <p:nvPr/>
        </p:nvGrpSpPr>
        <p:grpSpPr>
          <a:xfrm>
            <a:off x="1376211" y="4666256"/>
            <a:ext cx="7185666" cy="1677175"/>
            <a:chOff x="1180124" y="5187444"/>
            <a:chExt cx="7185666" cy="167717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04B436D-47E7-FBAC-4F33-7BF36EDE035A}"/>
                </a:ext>
              </a:extLst>
            </p:cNvPr>
            <p:cNvSpPr/>
            <p:nvPr/>
          </p:nvSpPr>
          <p:spPr>
            <a:xfrm>
              <a:off x="1180124" y="5194162"/>
              <a:ext cx="7048506" cy="16704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758006-60E9-5ABD-689B-FD8C92BF786E}"/>
                </a:ext>
              </a:extLst>
            </p:cNvPr>
            <p:cNvSpPr txBox="1"/>
            <p:nvPr/>
          </p:nvSpPr>
          <p:spPr>
            <a:xfrm>
              <a:off x="1225694" y="5187444"/>
              <a:ext cx="7140096" cy="167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1.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@Component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와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@Aspect </a:t>
              </a:r>
              <a:r>
                <a:rPr lang="ko-KR" altLang="en-US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어노테이션</a:t>
              </a:r>
              <a:r>
                <a:rPr lang="ko-KR" altLang="en-US" sz="1400" dirty="0" err="1">
                  <a:latin typeface="Sandoll 삼립호빵체 TTF Basic"/>
                  <a:ea typeface="Sandoll 삼립호빵체 TTF Basic"/>
                </a:rPr>
                <a:t>으로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스프링 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AOP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에서 </a:t>
              </a:r>
              <a:r>
                <a:rPr lang="ko-KR" altLang="en-US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관점 지향 프로그래밍을 위한 클래스 선언</a:t>
              </a:r>
              <a:endParaRPr lang="en-US" altLang="ko-K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2.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  </a:t>
              </a:r>
              <a:r>
                <a:rPr lang="en-US" altLang="ko-KR" sz="1400" dirty="0" err="1">
                  <a:latin typeface="Sandoll 삼립호빵체 TTF Basic"/>
                  <a:ea typeface="Sandoll 삼립호빵체 TTF Basic"/>
                </a:rPr>
                <a:t>ProceedingJoinPoint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객체를 매개변수로 받아 메서드 실행 전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/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후의 로깅 작업 처리</a:t>
              </a:r>
              <a:endParaRPr lang="en-US" altLang="ko-KR" sz="1400" dirty="0"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3. 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메서드의 이름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을 확인하여 로그인과 로그아웃을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구별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하고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해당 메서드의 </a:t>
              </a:r>
              <a:r>
                <a:rPr lang="ko-KR" altLang="en-US" sz="1400" dirty="0" err="1">
                  <a:latin typeface="Sandoll 삼립호빵체 TTF Basic"/>
                  <a:ea typeface="Sandoll 삼립호빵체 TTF Basic"/>
                </a:rPr>
                <a:t>인자값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 가져옴</a:t>
              </a:r>
              <a:endParaRPr lang="en-US" altLang="ko-KR" sz="1400" dirty="0">
                <a:latin typeface="Sandoll 삼립호빵체 TTF Basic"/>
                <a:ea typeface="Sandoll 삼립호빵체 TTF Basic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4. 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로그인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은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메서드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실행 후 로깅 작업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을 수행하고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로그아웃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은 메서드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실행 전 로깅 작업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을 수행해서</a:t>
              </a:r>
              <a:br>
                <a:rPr lang="en-US" altLang="ko-KR" sz="1400" dirty="0">
                  <a:latin typeface="Sandoll 삼립호빵체 TTF Basic"/>
                  <a:ea typeface="Sandoll 삼립호빵체 TTF Basic"/>
                </a:rPr>
              </a:b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    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세션 정보 및 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IP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주소</a:t>
              </a:r>
              <a:r>
                <a:rPr lang="en-US" altLang="ko-KR" sz="1400" dirty="0">
                  <a:latin typeface="Sandoll 삼립호빵체 TTF Basic"/>
                  <a:ea typeface="Sandoll 삼립호빵체 TTF Basic"/>
                </a:rPr>
                <a:t>, User-Agent </a:t>
              </a:r>
              <a:r>
                <a:rPr lang="ko-KR" altLang="en-US" sz="1400" dirty="0">
                  <a:latin typeface="Sandoll 삼립호빵체 TTF Basic"/>
                  <a:ea typeface="Sandoll 삼립호빵체 TTF Basic"/>
                </a:rPr>
                <a:t>정보를 수집하여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DB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/>
                  <a:ea typeface="Sandoll 삼립호빵체 TTF Basic"/>
                </a:rPr>
                <a:t>에 로그를 기록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/>
                <a:ea typeface="Sandoll 삼립호빵체 TTF Basic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9AB5A51-A10F-B34D-1C9F-D4A1B970EC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4170" y="2220605"/>
            <a:ext cx="6389492" cy="9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D52D4-62BE-C34F-56D6-F4BF747A01A2}"/>
              </a:ext>
            </a:extLst>
          </p:cNvPr>
          <p:cNvSpPr txBox="1"/>
          <p:nvPr/>
        </p:nvSpPr>
        <p:spPr>
          <a:xfrm>
            <a:off x="1721797" y="2040905"/>
            <a:ext cx="369332" cy="2061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0945CC-BFA4-7C94-6047-9D202735AB1C}"/>
              </a:ext>
            </a:extLst>
          </p:cNvPr>
          <p:cNvSpPr/>
          <p:nvPr/>
        </p:nvSpPr>
        <p:spPr>
          <a:xfrm>
            <a:off x="1605942" y="2195099"/>
            <a:ext cx="970373" cy="27737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B41A01-922C-2CA4-A867-B0133D58F1FB}"/>
              </a:ext>
            </a:extLst>
          </p:cNvPr>
          <p:cNvSpPr/>
          <p:nvPr/>
        </p:nvSpPr>
        <p:spPr>
          <a:xfrm>
            <a:off x="1421276" y="3021740"/>
            <a:ext cx="970373" cy="27737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E2C426-3300-1644-64BD-05D550BD5F56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FA1E1C80-B21E-AD0B-27D6-91244441392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812E62-DCC5-058E-01D3-4D3E3C666D3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4B4F3-4018-6BA6-3AF3-0FA2C2E0DC74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BBD747-CC91-5BA1-CADA-1F4AD2060910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637269-32A7-7CAE-C3B5-D384062344E2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646E05-E425-03D9-51D1-2B96DAEEA3F1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49893-E35E-E7E5-4190-1B94C733F6A8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19FEDE-DD9E-A359-8A47-B1FE5AC3A5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FC7B45-489C-C246-6723-344FDEFB01B9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F24B05-305B-9052-6598-602303AC24B6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70174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969882" cy="619945"/>
            <a:chOff x="923820" y="97588"/>
            <a:chExt cx="3969882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3857326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759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전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후 </a:t>
              </a:r>
              <a:r>
                <a:rPr lang="ko-KR" altLang="en-US" b="1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메뉴바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로그기록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2EB20EC-E461-7610-B3E6-8E2A909E7AE3}"/>
              </a:ext>
            </a:extLst>
          </p:cNvPr>
          <p:cNvGrpSpPr/>
          <p:nvPr/>
        </p:nvGrpSpPr>
        <p:grpSpPr>
          <a:xfrm>
            <a:off x="1415203" y="372823"/>
            <a:ext cx="10878676" cy="2409940"/>
            <a:chOff x="1313324" y="477068"/>
            <a:chExt cx="10878676" cy="240994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5CB6BE8-9BC8-798B-2987-8699A8FB7033}"/>
                </a:ext>
              </a:extLst>
            </p:cNvPr>
            <p:cNvGrpSpPr/>
            <p:nvPr/>
          </p:nvGrpSpPr>
          <p:grpSpPr>
            <a:xfrm>
              <a:off x="1313324" y="477068"/>
              <a:ext cx="10704810" cy="2409940"/>
              <a:chOff x="1313324" y="477068"/>
              <a:chExt cx="10704810" cy="2409940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9F89A4C-15B8-48E0-A53A-981A071A2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8453"/>
              <a:stretch/>
            </p:blipFill>
            <p:spPr>
              <a:xfrm>
                <a:off x="1321223" y="2194787"/>
                <a:ext cx="10431075" cy="692221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16F0AE8-9719-D166-A605-641A98554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13324" y="939781"/>
                <a:ext cx="10412855" cy="662956"/>
              </a:xfrm>
              <a:prstGeom prst="rect">
                <a:avLst/>
              </a:prstGeom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2474646-BE82-D417-710D-75230F7CBA46}"/>
                  </a:ext>
                </a:extLst>
              </p:cNvPr>
              <p:cNvSpPr/>
              <p:nvPr/>
            </p:nvSpPr>
            <p:spPr>
              <a:xfrm>
                <a:off x="10201095" y="998803"/>
                <a:ext cx="1457505" cy="515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7CCFA1A-9C5C-F963-7ECA-F976AA345C8C}"/>
                  </a:ext>
                </a:extLst>
              </p:cNvPr>
              <p:cNvSpPr/>
              <p:nvPr/>
            </p:nvSpPr>
            <p:spPr>
              <a:xfrm>
                <a:off x="9124770" y="2283061"/>
                <a:ext cx="2533830" cy="515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10">
                <a:extLst>
                  <a:ext uri="{FF2B5EF4-FFF2-40B4-BE49-F238E27FC236}">
                    <a16:creationId xmlns:a16="http://schemas.microsoft.com/office/drawing/2014/main" id="{941C8680-BA3D-C2B3-2DD9-F365D0FCF98C}"/>
                  </a:ext>
                </a:extLst>
              </p:cNvPr>
              <p:cNvSpPr txBox="1"/>
              <p:nvPr/>
            </p:nvSpPr>
            <p:spPr>
              <a:xfrm>
                <a:off x="6231406" y="477068"/>
                <a:ext cx="5786728" cy="4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1600" dirty="0" err="1">
                    <a:latin typeface="Sandoll 삼립호빵체 TTF Basic"/>
                    <a:ea typeface="Sandoll 삼립호빵체 TTF Basic"/>
                  </a:rPr>
                  <a:t>sessionID</a:t>
                </a:r>
                <a:r>
                  <a:rPr lang="en-US" altLang="ko-KR" sz="1600" dirty="0">
                    <a:latin typeface="Sandoll 삼립호빵체 TTF Basic"/>
                    <a:ea typeface="Sandoll 삼립호빵체 TTF Basic"/>
                  </a:rPr>
                  <a:t> </a:t>
                </a:r>
                <a:r>
                  <a:rPr lang="ko-KR" altLang="en-US" sz="1600" dirty="0">
                    <a:latin typeface="Sandoll 삼립호빵체 TTF Basic"/>
                    <a:ea typeface="Sandoll 삼립호빵체 TTF Basic"/>
                  </a:rPr>
                  <a:t>를 불러와서 값이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Sandoll 삼립호빵체 TTF Basic"/>
                    <a:ea typeface="Sandoll 삼립호빵체 TTF Basic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Sandoll 삼립호빵체 TTF Basic"/>
                    <a:ea typeface="Sandoll 삼립호빵체 TTF Basic"/>
                  </a:rPr>
                  <a:t>null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Sandoll 삼립호빵체 TTF Basic"/>
                    <a:ea typeface="Sandoll 삼립호빵체 TTF Basic"/>
                  </a:rPr>
                  <a:t> 일 때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Sandoll 삼립호빵체 TTF Basic"/>
                    <a:ea typeface="Sandoll 삼립호빵체 TTF Basic"/>
                  </a:rPr>
                  <a:t>,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Sandoll 삼립호빵체 TTF Basic"/>
                    <a:ea typeface="Sandoll 삼립호빵체 TTF Basic"/>
                  </a:rPr>
                  <a:t> </a:t>
                </a:r>
                <a:r>
                  <a:rPr lang="ko-KR" altLang="en-US" sz="1600" dirty="0">
                    <a:latin typeface="Sandoll 삼립호빵체 TTF Basic"/>
                    <a:ea typeface="Sandoll 삼립호빵체 TTF Basic"/>
                  </a:rPr>
                  <a:t>로그인 </a:t>
                </a:r>
                <a:r>
                  <a:rPr lang="en-US" altLang="ko-KR" sz="1600" dirty="0">
                    <a:latin typeface="Sandoll 삼립호빵체 TTF Basic"/>
                    <a:ea typeface="Sandoll 삼립호빵체 TTF Basic"/>
                  </a:rPr>
                  <a:t>/</a:t>
                </a:r>
                <a:r>
                  <a:rPr lang="ko-KR" altLang="en-US" sz="1600" dirty="0">
                    <a:latin typeface="Sandoll 삼립호빵체 TTF Basic"/>
                    <a:ea typeface="Sandoll 삼립호빵체 TTF Basic"/>
                  </a:rPr>
                  <a:t> 회원가입 버튼 활성화됨</a:t>
                </a:r>
              </a:p>
            </p:txBody>
          </p:sp>
        </p:grpSp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9907C502-FE2F-392A-2177-AC9985E6F5EA}"/>
                </a:ext>
              </a:extLst>
            </p:cNvPr>
            <p:cNvSpPr txBox="1"/>
            <p:nvPr/>
          </p:nvSpPr>
          <p:spPr>
            <a:xfrm>
              <a:off x="5429250" y="1743437"/>
              <a:ext cx="6762750" cy="4185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600" dirty="0" err="1">
                  <a:latin typeface="Sandoll 삼립호빵체 TTF Basic"/>
                  <a:ea typeface="Sandoll 삼립호빵체 TTF Basic"/>
                </a:rPr>
                <a:t>sessionID</a:t>
              </a:r>
              <a:r>
                <a:rPr lang="en-US" altLang="ko-KR" sz="1600" dirty="0">
                  <a:latin typeface="Sandoll 삼립호빵체 TTF Basic"/>
                  <a:ea typeface="Sandoll 삼립호빵체 TTF Basic"/>
                </a:rPr>
                <a:t> </a:t>
              </a:r>
              <a:r>
                <a:rPr lang="ko-KR" altLang="en-US" sz="1600" dirty="0">
                  <a:latin typeface="Sandoll 삼립호빵체 TTF Basic"/>
                  <a:ea typeface="Sandoll 삼립호빵체 TTF Basic"/>
                </a:rPr>
                <a:t>를 불러와서 값이 </a:t>
              </a:r>
              <a:r>
                <a:rPr lang="en-US" altLang="ko-KR" sz="1600" dirty="0">
                  <a:solidFill>
                    <a:srgbClr val="FF0000"/>
                  </a:solidFill>
                  <a:latin typeface="Sandoll 삼립호빵체 TTF Basic"/>
                  <a:ea typeface="Sandoll 삼립호빵체 TTF Basic"/>
                </a:rPr>
                <a:t>null</a:t>
              </a:r>
              <a:r>
                <a:rPr lang="ko-KR" altLang="en-US" sz="1600" dirty="0">
                  <a:solidFill>
                    <a:srgbClr val="FF0000"/>
                  </a:solidFill>
                  <a:latin typeface="Sandoll 삼립호빵체 TTF Basic"/>
                  <a:ea typeface="Sandoll 삼립호빵체 TTF Basic"/>
                </a:rPr>
                <a:t> 이 아닐 때</a:t>
              </a:r>
              <a:r>
                <a:rPr lang="en-US" altLang="ko-KR" sz="1600" dirty="0">
                  <a:solidFill>
                    <a:srgbClr val="FF0000"/>
                  </a:solidFill>
                  <a:latin typeface="Sandoll 삼립호빵체 TTF Basic"/>
                  <a:ea typeface="Sandoll 삼립호빵체 TTF Basic"/>
                </a:rPr>
                <a:t>, </a:t>
              </a:r>
              <a:r>
                <a:rPr lang="ko-KR" altLang="en-US" sz="1600" dirty="0">
                  <a:latin typeface="Sandoll 삼립호빵체 TTF Basic"/>
                  <a:ea typeface="Sandoll 삼립호빵체 TTF Basic"/>
                </a:rPr>
                <a:t>로그아웃 </a:t>
              </a:r>
              <a:r>
                <a:rPr lang="en-US" altLang="ko-KR" sz="1600" dirty="0">
                  <a:latin typeface="Sandoll 삼립호빵체 TTF Basic"/>
                  <a:ea typeface="Sandoll 삼립호빵체 TTF Basic"/>
                </a:rPr>
                <a:t>/</a:t>
              </a:r>
              <a:r>
                <a:rPr lang="ko-KR" altLang="en-US" sz="1600" dirty="0">
                  <a:latin typeface="Sandoll 삼립호빵체 TTF Basic"/>
                  <a:ea typeface="Sandoll 삼립호빵체 TTF Basic"/>
                </a:rPr>
                <a:t> </a:t>
              </a:r>
              <a:r>
                <a:rPr lang="en-US" altLang="ko-KR" sz="1600" dirty="0" err="1">
                  <a:latin typeface="Sandoll 삼립호빵체 TTF Basic"/>
                  <a:ea typeface="Sandoll 삼립호빵체 TTF Basic"/>
                </a:rPr>
                <a:t>MyPage</a:t>
              </a:r>
              <a:r>
                <a:rPr lang="en-US" altLang="ko-KR" sz="1600" dirty="0">
                  <a:latin typeface="Sandoll 삼립호빵체 TTF Basic"/>
                  <a:ea typeface="Sandoll 삼립호빵체 TTF Basic"/>
                </a:rPr>
                <a:t> </a:t>
              </a:r>
              <a:r>
                <a:rPr lang="ko-KR" altLang="en-US" sz="1600" dirty="0">
                  <a:latin typeface="Sandoll 삼립호빵체 TTF Basic"/>
                  <a:ea typeface="Sandoll 삼립호빵체 TTF Basic"/>
                </a:rPr>
                <a:t>버튼 활성화됨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083D8CF3-6419-AE38-E2FF-899F17F35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5203" y="2973578"/>
            <a:ext cx="8035504" cy="1697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6F1DEF-E5F7-BDDC-BE35-E4CE8B1124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5607" y="4571293"/>
            <a:ext cx="8574406" cy="2233116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53FF2C48-31AA-8793-156C-AFED1B72C151}"/>
              </a:ext>
            </a:extLst>
          </p:cNvPr>
          <p:cNvSpPr txBox="1"/>
          <p:nvPr/>
        </p:nvSpPr>
        <p:spPr>
          <a:xfrm>
            <a:off x="10760803" y="4169574"/>
            <a:ext cx="1167870" cy="4185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600" dirty="0">
                <a:latin typeface="Sandoll 삼립호빵체 TTF Basic"/>
                <a:ea typeface="Sandoll 삼립호빵체 TTF Basic"/>
              </a:rPr>
              <a:t>로그기록 </a:t>
            </a:r>
            <a:r>
              <a:rPr lang="en-US" altLang="ko-KR" sz="1600" dirty="0">
                <a:latin typeface="Sandoll 삼립호빵체 TTF Basic"/>
                <a:ea typeface="Sandoll 삼립호빵체 TTF Basic"/>
              </a:rPr>
              <a:t>DB</a:t>
            </a:r>
            <a:endParaRPr lang="ko-KR" altLang="en-US" sz="1600" dirty="0">
              <a:latin typeface="Sandoll 삼립호빵체 TTF Basic"/>
              <a:ea typeface="Sandoll 삼립호빵체 TTF Bas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AFA9D-28DC-8143-B99F-A66DD85CB384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DA1B6154-333E-5AB3-D232-5DEE1AB4BFD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0EB0FC-C71E-59AA-BDC6-86B64228CEB7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8E55B8-578F-DED5-368D-31C8B3CA1E07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F09795-728C-281D-22DD-0D56AF5186F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9D37A9-5BAA-3292-F763-1F58E03F7D90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1DBE18-9CEE-EC0A-8065-BEE8D1E1CAE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57E9E-A11B-942A-E8DA-71A9DC87C21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DB1EA2A-E995-1FA3-A53F-8850227855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5BE889-19B3-2F20-28B2-C2B617943C2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3B2472-A97F-CF3E-5587-189029AE345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50104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66E7DC-4B98-B88E-A06B-F5698CD656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9565" y="1026795"/>
            <a:ext cx="3765490" cy="41989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540278" cy="619945"/>
            <a:chOff x="923820" y="97588"/>
            <a:chExt cx="3540278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3473439" cy="492096"/>
            </a:xfrm>
            <a:prstGeom prst="roundRect">
              <a:avLst/>
            </a:prstGeom>
            <a:solidFill>
              <a:srgbClr val="E7E79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6721"/>
              <a:ext cx="3329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마이페이지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회원수정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b="1" dirty="0">
                  <a:solidFill>
                    <a:srgbClr val="FF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트리거 처리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2B071-74E5-D348-0C44-1433C1D447C5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B152534B-C20F-0F6E-8F0E-4C33AE3DFA8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0893AC-7BA4-E693-4BE1-E592CDA11FF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FFC3D4-A4AC-5F4D-C95A-8BB333F627CD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DD14F1-82C3-FC43-D8BC-C553F01339E9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81274D-6019-C948-5F5C-C4E87AD5417E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96ED5D2-1F38-07ED-9962-A53A89FD155D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FC4837-FED2-60B5-C806-1922868978B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91E1A25-B088-6AB8-DF57-C3944173C6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26C59-48BC-1214-542B-BAEB4EB31FE3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374E32-F9FC-68DD-1088-102356BE51FD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004BB7-0859-794D-B841-A973E0B9B5DB}"/>
              </a:ext>
            </a:extLst>
          </p:cNvPr>
          <p:cNvGrpSpPr/>
          <p:nvPr/>
        </p:nvGrpSpPr>
        <p:grpSpPr>
          <a:xfrm>
            <a:off x="5742180" y="2974187"/>
            <a:ext cx="6052160" cy="1879108"/>
            <a:chOff x="6228740" y="3118342"/>
            <a:chExt cx="6052160" cy="18791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721D23-9B0E-1F99-AE23-66E81E9088A3}"/>
                </a:ext>
              </a:extLst>
            </p:cNvPr>
            <p:cNvSpPr/>
            <p:nvPr/>
          </p:nvSpPr>
          <p:spPr>
            <a:xfrm>
              <a:off x="6228740" y="3118342"/>
              <a:ext cx="6052160" cy="18791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2ED66B-0F2C-2E81-3EC0-EB437EDC9AFB}"/>
                </a:ext>
              </a:extLst>
            </p:cNvPr>
            <p:cNvSpPr txBox="1"/>
            <p:nvPr/>
          </p:nvSpPr>
          <p:spPr>
            <a:xfrm>
              <a:off x="6269651" y="3182039"/>
              <a:ext cx="5952270" cy="1670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Oracle SQL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은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ON UPDATE CASCADE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지원해주지 않아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부모키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변경 시 자식키도  변경되도록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TRIGGER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OR REPLACE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통해 값을 변경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AFTER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UPDATE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입력해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UPDATE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할 때만 트리거가 발동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4.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mem_nick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을 새로 설정하면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mini_home_host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명이 새로 설정한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mem_nick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으로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56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36568C-CA5C-C65A-C569-1DE57C95D078}"/>
              </a:ext>
            </a:extLst>
          </p:cNvPr>
          <p:cNvGrpSpPr>
            <a:grpSpLocks noChangeAspect="1"/>
          </p:cNvGrpSpPr>
          <p:nvPr/>
        </p:nvGrpSpPr>
        <p:grpSpPr>
          <a:xfrm>
            <a:off x="1304745" y="932640"/>
            <a:ext cx="3090840" cy="4155403"/>
            <a:chOff x="1387295" y="932640"/>
            <a:chExt cx="3090840" cy="41554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0BBCEB1-C97F-AF36-AB35-38ED3EC26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7296" y="932640"/>
              <a:ext cx="3090839" cy="4155403"/>
              <a:chOff x="0" y="4454"/>
              <a:chExt cx="6856203" cy="849807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4318A85-4D32-49C3-2CE4-1EDBC118C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454"/>
                <a:ext cx="6803423" cy="253361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E69D0C2-B4AD-346E-9B79-2BF761CAD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95" y="3908560"/>
                <a:ext cx="6850708" cy="4593970"/>
              </a:xfrm>
              <a:prstGeom prst="rect">
                <a:avLst/>
              </a:prstGeom>
            </p:spPr>
          </p:pic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4C20D3-C946-6F08-1349-B5D433E41833}"/>
                </a:ext>
              </a:extLst>
            </p:cNvPr>
            <p:cNvSpPr/>
            <p:nvPr/>
          </p:nvSpPr>
          <p:spPr>
            <a:xfrm>
              <a:off x="1387295" y="1890922"/>
              <a:ext cx="400477" cy="3008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826D4437-D311-01A3-D4E8-92341664FCAA}"/>
                </a:ext>
              </a:extLst>
            </p:cNvPr>
            <p:cNvSpPr/>
            <p:nvPr/>
          </p:nvSpPr>
          <p:spPr>
            <a:xfrm rot="5400000">
              <a:off x="2747015" y="2431097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310779" cy="619945"/>
            <a:chOff x="923820" y="97588"/>
            <a:chExt cx="3310779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243941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430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일차추가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899C25F-FF44-C2E8-2F33-CAACED5C6B70}"/>
              </a:ext>
            </a:extLst>
          </p:cNvPr>
          <p:cNvGrpSpPr/>
          <p:nvPr/>
        </p:nvGrpSpPr>
        <p:grpSpPr>
          <a:xfrm>
            <a:off x="4792411" y="881531"/>
            <a:ext cx="7435217" cy="4740632"/>
            <a:chOff x="4767011" y="957731"/>
            <a:chExt cx="7435217" cy="474063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41A0A55-1002-8233-ABC2-50C225799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7011" y="957731"/>
              <a:ext cx="7435217" cy="474063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6FC46D-82E8-D165-1CF2-40B3CD313CF2}"/>
                </a:ext>
              </a:extLst>
            </p:cNvPr>
            <p:cNvSpPr/>
            <p:nvPr/>
          </p:nvSpPr>
          <p:spPr>
            <a:xfrm>
              <a:off x="5128577" y="5302137"/>
              <a:ext cx="717392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B522FD-42A8-071F-859E-BA623CAE8B9C}"/>
                </a:ext>
              </a:extLst>
            </p:cNvPr>
            <p:cNvSpPr/>
            <p:nvPr/>
          </p:nvSpPr>
          <p:spPr>
            <a:xfrm>
              <a:off x="4792820" y="1058440"/>
              <a:ext cx="955518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43B955-13B4-8118-E8DE-8A42A91615EB}"/>
              </a:ext>
            </a:extLst>
          </p:cNvPr>
          <p:cNvCxnSpPr>
            <a:cxnSpLocks/>
          </p:cNvCxnSpPr>
          <p:nvPr/>
        </p:nvCxnSpPr>
        <p:spPr>
          <a:xfrm>
            <a:off x="4581635" y="220914"/>
            <a:ext cx="0" cy="48220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D94F79F-42AA-E571-2110-8CC584539F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3486" y="339626"/>
            <a:ext cx="3541090" cy="32221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B0CA16-17DD-637C-A37F-364A6031DE98}"/>
              </a:ext>
            </a:extLst>
          </p:cNvPr>
          <p:cNvGrpSpPr/>
          <p:nvPr/>
        </p:nvGrpSpPr>
        <p:grpSpPr>
          <a:xfrm>
            <a:off x="1118816" y="5369076"/>
            <a:ext cx="5228306" cy="1367560"/>
            <a:chOff x="1118816" y="5419876"/>
            <a:chExt cx="5228306" cy="136756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A0E81C-4A26-2F55-EC37-187385BACE24}"/>
                </a:ext>
              </a:extLst>
            </p:cNvPr>
            <p:cNvSpPr/>
            <p:nvPr/>
          </p:nvSpPr>
          <p:spPr>
            <a:xfrm>
              <a:off x="1118816" y="5490100"/>
              <a:ext cx="5228306" cy="1297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E254E1-C283-DBEF-CD4A-AB2454880E07}"/>
                </a:ext>
              </a:extLst>
            </p:cNvPr>
            <p:cNvSpPr txBox="1"/>
            <p:nvPr/>
          </p:nvSpPr>
          <p:spPr>
            <a:xfrm>
              <a:off x="1143539" y="5419876"/>
              <a:ext cx="5203581" cy="13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페이지 접속 시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start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가 실행되어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일차가 추가됨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일차추가 버튼 클릭 시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mainsumBtn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가 실행되어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일차가 추가됨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경우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rec_nday_nday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값</a:t>
              </a:r>
              <a:r>
                <a:rPr lang="ko-KR" altLang="en-US" sz="1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 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출력되고</a:t>
              </a:r>
              <a:r>
                <a:rPr lang="en-US" altLang="ko-KR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en-US" altLang="ko-KR" sz="1400" dirty="0" err="1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rec_nday_nday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은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시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mainsumBtn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한번 실행될 때마다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씩 추가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D357CDE7-F150-C367-0FDC-A598D5D202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365" y="5828038"/>
            <a:ext cx="3541090" cy="66325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2F551A-C3E0-6F9E-BC0E-DD13E67F2751}"/>
              </a:ext>
            </a:extLst>
          </p:cNvPr>
          <p:cNvSpPr/>
          <p:nvPr/>
        </p:nvSpPr>
        <p:spPr>
          <a:xfrm rot="5400000">
            <a:off x="8401332" y="5409508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D74E68C4-3C52-984B-CE0B-C1B61ECBFF80}"/>
              </a:ext>
            </a:extLst>
          </p:cNvPr>
          <p:cNvSpPr/>
          <p:nvPr/>
        </p:nvSpPr>
        <p:spPr>
          <a:xfrm rot="5400000">
            <a:off x="9162923" y="700821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5147090-865F-F47C-0F84-7F3635FE6A0A}"/>
              </a:ext>
            </a:extLst>
          </p:cNvPr>
          <p:cNvGrpSpPr/>
          <p:nvPr/>
        </p:nvGrpSpPr>
        <p:grpSpPr>
          <a:xfrm>
            <a:off x="5060224" y="128205"/>
            <a:ext cx="1801957" cy="652450"/>
            <a:chOff x="5034824" y="128205"/>
            <a:chExt cx="1801957" cy="6524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7740D0-F6D9-E2BF-F5C3-D4669B87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4824" y="144715"/>
              <a:ext cx="1801957" cy="63594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D837CE-384C-A9A3-8227-AAD2D29CC273}"/>
                </a:ext>
              </a:extLst>
            </p:cNvPr>
            <p:cNvSpPr/>
            <p:nvPr/>
          </p:nvSpPr>
          <p:spPr>
            <a:xfrm>
              <a:off x="5229978" y="128205"/>
              <a:ext cx="668378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BD9D7E8-738B-5B74-B46D-41404A238E10}"/>
                </a:ext>
              </a:extLst>
            </p:cNvPr>
            <p:cNvSpPr/>
            <p:nvPr/>
          </p:nvSpPr>
          <p:spPr>
            <a:xfrm>
              <a:off x="5128577" y="427262"/>
              <a:ext cx="805905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0D22A56-DB7A-C890-B9AA-3610EABE629F}"/>
              </a:ext>
            </a:extLst>
          </p:cNvPr>
          <p:cNvSpPr/>
          <p:nvPr/>
        </p:nvSpPr>
        <p:spPr>
          <a:xfrm>
            <a:off x="6824737" y="5809470"/>
            <a:ext cx="1265164" cy="356380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B0B1F24-BEFC-8838-ABD8-DC02E75DBEDD}"/>
              </a:ext>
            </a:extLst>
          </p:cNvPr>
          <p:cNvSpPr/>
          <p:nvPr/>
        </p:nvSpPr>
        <p:spPr>
          <a:xfrm rot="5400000">
            <a:off x="5969620" y="700821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5B655A-E1BF-B6A0-2DD2-2CC61B713D79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1950798E-80B9-DA10-5830-492D9812C01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CC5155-369E-035D-B28F-589EE87DCDBF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32A64-E3FE-F062-CE00-D4B76CFC81A7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6588B4-8F14-BA0A-795D-6AFEEC1D14DD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3D1DD96-EE6D-D8C1-7E1C-8105B78FBB42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AAEAEE-EE95-A22D-4C4C-7A8588C9DD7B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A8FC71-9F19-321A-7161-DBF2ED5A999F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4AB08E-FB50-3643-D6DB-C8EF0AE009D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8E4980-1910-7FEA-EC80-1A0E05968B57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182587-7706-D9AD-B8A0-D733266A9D04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87470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2396DF-5CF3-2E88-96DF-2DFC08D95341}"/>
              </a:ext>
            </a:extLst>
          </p:cNvPr>
          <p:cNvSpPr/>
          <p:nvPr/>
        </p:nvSpPr>
        <p:spPr>
          <a:xfrm>
            <a:off x="5736364" y="5264667"/>
            <a:ext cx="5586104" cy="13472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FBB193-A4C3-BE8D-F998-7F16B5241AB3}"/>
              </a:ext>
            </a:extLst>
          </p:cNvPr>
          <p:cNvGrpSpPr/>
          <p:nvPr/>
        </p:nvGrpSpPr>
        <p:grpSpPr>
          <a:xfrm>
            <a:off x="923820" y="97588"/>
            <a:ext cx="3310779" cy="619945"/>
            <a:chOff x="923820" y="97588"/>
            <a:chExt cx="3310779" cy="61994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32FACC4-8B1F-CA13-6298-67015E5B7E2B}"/>
                </a:ext>
              </a:extLst>
            </p:cNvPr>
            <p:cNvSpPr/>
            <p:nvPr/>
          </p:nvSpPr>
          <p:spPr>
            <a:xfrm>
              <a:off x="990658" y="159501"/>
              <a:ext cx="3243941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1F83BA-651B-ADD6-1580-56769686825F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338E8-E3BA-D584-5C2F-B9764BAB8724}"/>
                </a:ext>
              </a:extLst>
            </p:cNvPr>
            <p:cNvSpPr txBox="1"/>
            <p:nvPr/>
          </p:nvSpPr>
          <p:spPr>
            <a:xfrm>
              <a:off x="1134340" y="22430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일차추가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/>
          </p:cNvCxnSpPr>
          <p:nvPr/>
        </p:nvCxnSpPr>
        <p:spPr>
          <a:xfrm>
            <a:off x="5565057" y="220914"/>
            <a:ext cx="0" cy="637521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47EDE18-2ADC-668D-006E-46AC86F6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46" y="290701"/>
            <a:ext cx="5146581" cy="139594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B79FE36-A7E2-D958-F3B6-44FE2C2594C6}"/>
              </a:ext>
            </a:extLst>
          </p:cNvPr>
          <p:cNvGrpSpPr/>
          <p:nvPr/>
        </p:nvGrpSpPr>
        <p:grpSpPr>
          <a:xfrm>
            <a:off x="5747232" y="1924150"/>
            <a:ext cx="5586103" cy="3058351"/>
            <a:chOff x="4697604" y="2036806"/>
            <a:chExt cx="5586103" cy="305835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167E81A-3A45-0A5B-F994-885F9F021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97604" y="2036806"/>
              <a:ext cx="5586103" cy="3054249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19D121-30EE-5AF9-D929-8017263AC5EA}"/>
                </a:ext>
              </a:extLst>
            </p:cNvPr>
            <p:cNvSpPr/>
            <p:nvPr/>
          </p:nvSpPr>
          <p:spPr>
            <a:xfrm>
              <a:off x="4987488" y="4137459"/>
              <a:ext cx="3755683" cy="957698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31C2C54-8EC1-979B-E2F3-B0F4BD963383}"/>
              </a:ext>
            </a:extLst>
          </p:cNvPr>
          <p:cNvSpPr txBox="1"/>
          <p:nvPr/>
        </p:nvSpPr>
        <p:spPr>
          <a:xfrm>
            <a:off x="5780212" y="5220007"/>
            <a:ext cx="5553123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1. 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여행일자보다 길게 일차를 추가하려고 하는 경우 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"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여행일자보다 길게 일차를 추가 할 수 없습니다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.“ </a:t>
            </a:r>
            <a:r>
              <a:rPr lang="ko-KR" alt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메시지 출력 및 일차 추가 불가능</a:t>
            </a:r>
            <a:endParaRPr lang="en-US" altLang="ko-KR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2. 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추후에 여행일자보다 적게 일차를 추가한 후 다이어리 기록을 등록할 때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일자보다 일차가 적다는 메시지 출력되도록 추가할 예정</a:t>
            </a:r>
            <a:endParaRPr lang="ko-KR" altLang="en-US" sz="1400" dirty="0">
              <a:solidFill>
                <a:srgbClr val="FFC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9C7F435-2E9B-3BA2-7BBC-695322A33818}"/>
              </a:ext>
            </a:extLst>
          </p:cNvPr>
          <p:cNvSpPr/>
          <p:nvPr/>
        </p:nvSpPr>
        <p:spPr>
          <a:xfrm rot="5400000">
            <a:off x="8286925" y="1658384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11D3B6-FB3E-EDB3-1A5E-C67D4A7E9DAC}"/>
              </a:ext>
            </a:extLst>
          </p:cNvPr>
          <p:cNvGrpSpPr/>
          <p:nvPr/>
        </p:nvGrpSpPr>
        <p:grpSpPr>
          <a:xfrm>
            <a:off x="1360604" y="855596"/>
            <a:ext cx="4068502" cy="4495156"/>
            <a:chOff x="1360604" y="855596"/>
            <a:chExt cx="4068502" cy="44951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5AAFE7F-A91E-ED21-0B78-8EEF3FDBEFAA}"/>
                </a:ext>
              </a:extLst>
            </p:cNvPr>
            <p:cNvGrpSpPr/>
            <p:nvPr/>
          </p:nvGrpSpPr>
          <p:grpSpPr>
            <a:xfrm>
              <a:off x="1360604" y="855596"/>
              <a:ext cx="4068502" cy="4495156"/>
              <a:chOff x="1360604" y="855596"/>
              <a:chExt cx="4068502" cy="449515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C02B644-3F9D-EE98-5C4A-D82435131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9724" y="855596"/>
                <a:ext cx="3357608" cy="47481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2CC3305-3BD4-E995-1A05-A234AF2F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60604" y="1523731"/>
                <a:ext cx="4068502" cy="3827021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122DB6-2E05-C1FF-20A1-A846DED6668B}"/>
                </a:ext>
              </a:extLst>
            </p:cNvPr>
            <p:cNvSpPr/>
            <p:nvPr/>
          </p:nvSpPr>
          <p:spPr>
            <a:xfrm>
              <a:off x="1360604" y="5062845"/>
              <a:ext cx="400477" cy="201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FD2915-D9E2-AE82-A78D-2DB501047293}"/>
                </a:ext>
              </a:extLst>
            </p:cNvPr>
            <p:cNvSpPr/>
            <p:nvPr/>
          </p:nvSpPr>
          <p:spPr>
            <a:xfrm>
              <a:off x="3448994" y="1516855"/>
              <a:ext cx="1933888" cy="5953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30BB85-811A-72A1-8B37-727F02FE8C29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A9ACF909-19D7-43DA-C7A4-24CD8C6C4E3E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7959C3-8BC5-637A-A700-F56E263B686A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A0A34-3D42-AD26-E56F-4474D1412102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3A515A-EFB6-11B4-207C-3A4F1462147D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4CD7A6-4490-2132-5BDF-FAB8E9616C95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B502EF-9619-0F36-9F94-C14826BB6CCB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3A5859-7C7F-103C-1AB9-E94D6B2E9695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971ACA-8A60-E94B-28A7-48137DB24E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408C83-E936-FE0B-1D7D-8C4BF07E912B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489463-34D8-E240-0730-A7A499966E0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82031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0723DFA-1467-64E7-84BA-2C6D078F2E96}"/>
              </a:ext>
            </a:extLst>
          </p:cNvPr>
          <p:cNvGrpSpPr/>
          <p:nvPr/>
        </p:nvGrpSpPr>
        <p:grpSpPr>
          <a:xfrm>
            <a:off x="923820" y="97588"/>
            <a:ext cx="3310779" cy="619945"/>
            <a:chOff x="923820" y="97588"/>
            <a:chExt cx="3310779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7D425C4-2D5A-26AC-49CA-811A1F0E21AB}"/>
                </a:ext>
              </a:extLst>
            </p:cNvPr>
            <p:cNvSpPr/>
            <p:nvPr/>
          </p:nvSpPr>
          <p:spPr>
            <a:xfrm>
              <a:off x="990658" y="159501"/>
              <a:ext cx="3243941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7E5A6B-8613-8D83-275E-AB4382E338C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B979E-5657-7B9F-25B1-C30DA7573E55}"/>
                </a:ext>
              </a:extLst>
            </p:cNvPr>
            <p:cNvSpPr txBox="1"/>
            <p:nvPr/>
          </p:nvSpPr>
          <p:spPr>
            <a:xfrm>
              <a:off x="1134340" y="22430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일정추가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A1C239F-32A5-2692-4C54-E372BA17BB77}"/>
              </a:ext>
            </a:extLst>
          </p:cNvPr>
          <p:cNvGrpSpPr>
            <a:grpSpLocks noChangeAspect="1"/>
          </p:cNvGrpSpPr>
          <p:nvPr/>
        </p:nvGrpSpPr>
        <p:grpSpPr>
          <a:xfrm>
            <a:off x="6172924" y="3312317"/>
            <a:ext cx="6040407" cy="2096883"/>
            <a:chOff x="4621673" y="3942380"/>
            <a:chExt cx="6040407" cy="2096883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810D7D4-B174-292A-33C1-A47F7EE0A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7715" b="19785"/>
            <a:stretch/>
          </p:blipFill>
          <p:spPr>
            <a:xfrm>
              <a:off x="4621673" y="3942380"/>
              <a:ext cx="1207628" cy="105317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1056ABC-795F-C775-7986-4BC804471B3C}"/>
                </a:ext>
              </a:extLst>
            </p:cNvPr>
            <p:cNvGrpSpPr/>
            <p:nvPr/>
          </p:nvGrpSpPr>
          <p:grpSpPr>
            <a:xfrm>
              <a:off x="4636125" y="5287706"/>
              <a:ext cx="6025955" cy="751557"/>
              <a:chOff x="4636125" y="5240078"/>
              <a:chExt cx="6025955" cy="751557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9AF4801D-AF49-0A51-27A4-050CE792A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6125" y="5862748"/>
                <a:ext cx="375454" cy="128887"/>
              </a:xfrm>
              <a:prstGeom prst="rect">
                <a:avLst/>
              </a:prstGeom>
            </p:spPr>
          </p:pic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82AD439-EFD8-8555-6657-9E208B2C20E3}"/>
                  </a:ext>
                </a:extLst>
              </p:cNvPr>
              <p:cNvGrpSpPr/>
              <p:nvPr/>
            </p:nvGrpSpPr>
            <p:grpSpPr>
              <a:xfrm>
                <a:off x="4636125" y="5240078"/>
                <a:ext cx="6025955" cy="622670"/>
                <a:chOff x="4706467" y="5449083"/>
                <a:chExt cx="6025955" cy="622670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9DD3940-9A77-8307-D922-F4D13CDB0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06467" y="5449083"/>
                  <a:ext cx="6025955" cy="622670"/>
                </a:xfrm>
                <a:prstGeom prst="rect">
                  <a:avLst/>
                </a:prstGeom>
              </p:spPr>
            </p:pic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B2FC29F-63B4-1308-D351-9B9DF0395367}"/>
                    </a:ext>
                  </a:extLst>
                </p:cNvPr>
                <p:cNvSpPr/>
                <p:nvPr/>
              </p:nvSpPr>
              <p:spPr>
                <a:xfrm>
                  <a:off x="5262636" y="5454650"/>
                  <a:ext cx="1462013" cy="209550"/>
                </a:xfrm>
                <a:prstGeom prst="rect">
                  <a:avLst/>
                </a:prstGeom>
                <a:solidFill>
                  <a:srgbClr val="FF0000">
                    <a:alpha val="3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648443D-566D-4A8D-8803-A4DA8255685B}"/>
                  </a:ext>
                </a:extLst>
              </p:cNvPr>
              <p:cNvSpPr/>
              <p:nvPr/>
            </p:nvSpPr>
            <p:spPr>
              <a:xfrm>
                <a:off x="4654391" y="5876388"/>
                <a:ext cx="333375" cy="97471"/>
              </a:xfrm>
              <a:prstGeom prst="rect">
                <a:avLst/>
              </a:prstGeom>
              <a:solidFill>
                <a:srgbClr val="FF0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1B06EC5-F22B-C641-1573-7177AC36AC22}"/>
                  </a:ext>
                </a:extLst>
              </p:cNvPr>
              <p:cNvSpPr/>
              <p:nvPr/>
            </p:nvSpPr>
            <p:spPr>
              <a:xfrm>
                <a:off x="7664833" y="5551363"/>
                <a:ext cx="674303" cy="97471"/>
              </a:xfrm>
              <a:prstGeom prst="rect">
                <a:avLst/>
              </a:prstGeom>
              <a:solidFill>
                <a:srgbClr val="FF0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3A56F15-F301-B138-1F96-EBE5D7DC7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36126" y="4156513"/>
              <a:ext cx="5846640" cy="100957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397AC9-1885-ADF9-5A93-7EDE57A217CF}"/>
                </a:ext>
              </a:extLst>
            </p:cNvPr>
            <p:cNvSpPr txBox="1"/>
            <p:nvPr/>
          </p:nvSpPr>
          <p:spPr>
            <a:xfrm>
              <a:off x="5085626" y="4015649"/>
              <a:ext cx="369332" cy="2061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DEC5F4A-49E2-2712-9ACC-73498E2B07BA}"/>
                </a:ext>
              </a:extLst>
            </p:cNvPr>
            <p:cNvSpPr txBox="1"/>
            <p:nvPr/>
          </p:nvSpPr>
          <p:spPr>
            <a:xfrm>
              <a:off x="5236630" y="5127457"/>
              <a:ext cx="369332" cy="2061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BE5BDA-9982-C2CE-14CD-CD251A6E36D5}"/>
              </a:ext>
            </a:extLst>
          </p:cNvPr>
          <p:cNvGrpSpPr>
            <a:grpSpLocks noChangeAspect="1"/>
          </p:cNvGrpSpPr>
          <p:nvPr/>
        </p:nvGrpSpPr>
        <p:grpSpPr>
          <a:xfrm>
            <a:off x="6198017" y="394824"/>
            <a:ext cx="5591528" cy="2915798"/>
            <a:chOff x="4646766" y="502774"/>
            <a:chExt cx="5846640" cy="304883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0D3B6C8-9AE2-31AD-E9D9-F9E89AEDC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512"/>
            <a:stretch/>
          </p:blipFill>
          <p:spPr>
            <a:xfrm>
              <a:off x="4646766" y="502774"/>
              <a:ext cx="5846640" cy="30488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D55C42-9994-2B40-A21A-0D65264DDC6F}"/>
                </a:ext>
              </a:extLst>
            </p:cNvPr>
            <p:cNvSpPr/>
            <p:nvPr/>
          </p:nvSpPr>
          <p:spPr>
            <a:xfrm>
              <a:off x="4655691" y="622443"/>
              <a:ext cx="945010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 noChangeAspect="1"/>
          </p:cNvCxnSpPr>
          <p:nvPr/>
        </p:nvCxnSpPr>
        <p:spPr>
          <a:xfrm>
            <a:off x="6051499" y="90314"/>
            <a:ext cx="0" cy="531888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DBC3B37-6049-37DF-BBEA-68A46550E2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0960" y="59084"/>
            <a:ext cx="4774936" cy="148918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DD7ECDB-7E15-6D80-2CF3-8C877F5B3898}"/>
              </a:ext>
            </a:extLst>
          </p:cNvPr>
          <p:cNvSpPr>
            <a:spLocks noChangeAspect="1"/>
          </p:cNvSpPr>
          <p:nvPr/>
        </p:nvSpPr>
        <p:spPr>
          <a:xfrm rot="5400000">
            <a:off x="9793604" y="281267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451C940-C509-A22A-2A86-7AA075AB827B}"/>
              </a:ext>
            </a:extLst>
          </p:cNvPr>
          <p:cNvSpPr>
            <a:spLocks noChangeAspect="1"/>
          </p:cNvSpPr>
          <p:nvPr/>
        </p:nvSpPr>
        <p:spPr>
          <a:xfrm rot="5400000">
            <a:off x="9784130" y="3145541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45A07BE-0711-C02E-44E8-04778990DFFC}"/>
              </a:ext>
            </a:extLst>
          </p:cNvPr>
          <p:cNvGrpSpPr>
            <a:grpSpLocks noChangeAspect="1"/>
          </p:cNvGrpSpPr>
          <p:nvPr/>
        </p:nvGrpSpPr>
        <p:grpSpPr>
          <a:xfrm>
            <a:off x="6198017" y="282695"/>
            <a:ext cx="1065853" cy="103138"/>
            <a:chOff x="4646766" y="390645"/>
            <a:chExt cx="1065853" cy="10313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08345BA-9868-95A0-51A5-C2DB6D7A4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5330" b="-1"/>
            <a:stretch/>
          </p:blipFill>
          <p:spPr>
            <a:xfrm>
              <a:off x="4646766" y="390645"/>
              <a:ext cx="1065853" cy="103138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7676E8-6DC2-6B7E-FA10-81A9AC3C1B9D}"/>
                </a:ext>
              </a:extLst>
            </p:cNvPr>
            <p:cNvSpPr/>
            <p:nvPr/>
          </p:nvSpPr>
          <p:spPr>
            <a:xfrm>
              <a:off x="4646766" y="390645"/>
              <a:ext cx="589864" cy="9747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274117-084F-2421-3029-285B95BEFE2B}"/>
              </a:ext>
            </a:extLst>
          </p:cNvPr>
          <p:cNvGrpSpPr/>
          <p:nvPr/>
        </p:nvGrpSpPr>
        <p:grpSpPr>
          <a:xfrm>
            <a:off x="1184453" y="1029834"/>
            <a:ext cx="4809527" cy="3440732"/>
            <a:chOff x="1184453" y="1029834"/>
            <a:chExt cx="4809527" cy="344073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F8D3DE1-2527-C000-419E-5F0F2067D4ED}"/>
                </a:ext>
              </a:extLst>
            </p:cNvPr>
            <p:cNvGrpSpPr/>
            <p:nvPr/>
          </p:nvGrpSpPr>
          <p:grpSpPr>
            <a:xfrm>
              <a:off x="2029372" y="1029834"/>
              <a:ext cx="3067045" cy="1238890"/>
              <a:chOff x="1925852" y="923793"/>
              <a:chExt cx="3067045" cy="123889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79D624-9D90-69D0-D2F2-FA1A7CA9D8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25852" y="923793"/>
                <a:ext cx="3067045" cy="123889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C1AC2DB-C478-7A2D-7AFB-751B6A57BC2C}"/>
                  </a:ext>
                </a:extLst>
              </p:cNvPr>
              <p:cNvSpPr/>
              <p:nvPr/>
            </p:nvSpPr>
            <p:spPr>
              <a:xfrm>
                <a:off x="4495620" y="1628775"/>
                <a:ext cx="400477" cy="20182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04188D-A0A9-2380-2E0F-125DD3055EB4}"/>
                </a:ext>
              </a:extLst>
            </p:cNvPr>
            <p:cNvGrpSpPr/>
            <p:nvPr/>
          </p:nvGrpSpPr>
          <p:grpSpPr>
            <a:xfrm>
              <a:off x="1184453" y="2711763"/>
              <a:ext cx="4809527" cy="1758803"/>
              <a:chOff x="1184453" y="2711763"/>
              <a:chExt cx="4809527" cy="175880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296FD6D-A5B6-08C5-A496-BC835C040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4453" y="2711763"/>
                <a:ext cx="4809527" cy="1758803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244E92B-CE97-959C-BA12-8C3E7E172933}"/>
                  </a:ext>
                </a:extLst>
              </p:cNvPr>
              <p:cNvSpPr/>
              <p:nvPr/>
            </p:nvSpPr>
            <p:spPr>
              <a:xfrm>
                <a:off x="1284395" y="3197704"/>
                <a:ext cx="4690130" cy="84863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76BF883E-4D69-4D01-99C9-43E35B4B0599}"/>
                </a:ext>
              </a:extLst>
            </p:cNvPr>
            <p:cNvSpPr/>
            <p:nvPr/>
          </p:nvSpPr>
          <p:spPr>
            <a:xfrm rot="5400000">
              <a:off x="3468352" y="2491440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B6A1308-B1D8-6E0C-03E9-5F9DACCF7B51}"/>
              </a:ext>
            </a:extLst>
          </p:cNvPr>
          <p:cNvGrpSpPr/>
          <p:nvPr/>
        </p:nvGrpSpPr>
        <p:grpSpPr>
          <a:xfrm>
            <a:off x="1108820" y="5452394"/>
            <a:ext cx="6300123" cy="1347292"/>
            <a:chOff x="1108820" y="5452394"/>
            <a:chExt cx="6300123" cy="13472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F985411-D60F-9CA3-6146-B5449EBEF645}"/>
                </a:ext>
              </a:extLst>
            </p:cNvPr>
            <p:cNvSpPr/>
            <p:nvPr/>
          </p:nvSpPr>
          <p:spPr>
            <a:xfrm>
              <a:off x="1112820" y="5471113"/>
              <a:ext cx="6244776" cy="1307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6F8B19-A642-46FE-A90E-CF14FA05F593}"/>
                </a:ext>
              </a:extLst>
            </p:cNvPr>
            <p:cNvSpPr txBox="1"/>
            <p:nvPr/>
          </p:nvSpPr>
          <p:spPr>
            <a:xfrm>
              <a:off x="1108820" y="5452394"/>
              <a:ext cx="6300123" cy="1347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일정추가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’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클릭 시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sumBtn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실행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되어 일정이 추가됨 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cnt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값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sumBtn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함수의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인자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되며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일정이 추가될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div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아이디도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cnt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따라 지정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됨</a:t>
              </a:r>
              <a:endParaRPr lang="en-US" altLang="ko-KR" sz="1400" dirty="0">
                <a:solidFill>
                  <a:srgbClr val="0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그로 인해 같은 </a:t>
              </a:r>
              <a:r>
                <a:rPr lang="en-US" altLang="ko-KR" sz="1400" dirty="0" err="1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cnt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값을 가진  인자와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div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아이디가 관계를 맺게 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en-US" altLang="ko-KR" sz="1400" dirty="0" err="1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cnt</a:t>
              </a:r>
              <a:r>
                <a:rPr lang="en-US" altLang="ko-KR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또한 </a:t>
              </a:r>
              <a:r>
                <a:rPr lang="en-US" altLang="ko-KR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rec_nday_nday</a:t>
              </a:r>
              <a:r>
                <a:rPr lang="ko-KR" altLang="en-US" sz="1400" dirty="0">
                  <a:solidFill>
                    <a:srgbClr val="000000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과 동일하게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mainsumBtn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한번 실행될 때마다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씩 추가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됨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FE0C56-0059-FB5F-077B-FC22F96AE760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F3D8D136-769A-035D-CE3F-09E6E782C3F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DB167-9279-B7FE-3AC3-C850B2FD112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D4E13-12B3-9B47-6F34-75543D63D51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CAC8E4-896F-58FA-5B65-94D9BFFDDA1D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41E122-E3B5-FA6B-882E-D3D1A94E8C1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F75E56-C8EB-6355-2674-2F3DF40BC487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D052AA-FBF9-F7F4-0CAD-F95E9881AB20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C564D9-3BDE-B17F-321F-6ED1C58E15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DFDCD8-D800-94A5-1289-B5EB9D6146D5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13130E-B29A-2C1F-928F-22F5483208AA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59504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A5457BE4-8112-4F52-56AE-5D5DC736E7D8}"/>
              </a:ext>
            </a:extLst>
          </p:cNvPr>
          <p:cNvGrpSpPr/>
          <p:nvPr/>
        </p:nvGrpSpPr>
        <p:grpSpPr>
          <a:xfrm>
            <a:off x="1118816" y="743701"/>
            <a:ext cx="4717527" cy="1081285"/>
            <a:chOff x="1118816" y="743701"/>
            <a:chExt cx="4717527" cy="1081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FFFC2C-5350-FFB1-4E87-E9097BA9B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8816" y="743701"/>
              <a:ext cx="4717527" cy="108128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BB7313-94FB-1092-A19E-20783D7AA82C}"/>
                </a:ext>
              </a:extLst>
            </p:cNvPr>
            <p:cNvSpPr/>
            <p:nvPr/>
          </p:nvSpPr>
          <p:spPr>
            <a:xfrm>
              <a:off x="4796783" y="1591941"/>
              <a:ext cx="444348" cy="201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723DFA-1467-64E7-84BA-2C6D078F2E96}"/>
              </a:ext>
            </a:extLst>
          </p:cNvPr>
          <p:cNvGrpSpPr/>
          <p:nvPr/>
        </p:nvGrpSpPr>
        <p:grpSpPr>
          <a:xfrm>
            <a:off x="923820" y="97588"/>
            <a:ext cx="4500477" cy="619945"/>
            <a:chOff x="923820" y="97588"/>
            <a:chExt cx="4500477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7D425C4-2D5A-26AC-49CA-811A1F0E21AB}"/>
                </a:ext>
              </a:extLst>
            </p:cNvPr>
            <p:cNvSpPr/>
            <p:nvPr/>
          </p:nvSpPr>
          <p:spPr>
            <a:xfrm>
              <a:off x="990657" y="159501"/>
              <a:ext cx="4387919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7E5A6B-8613-8D83-275E-AB4382E338C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B979E-5657-7B9F-25B1-C30DA7573E55}"/>
                </a:ext>
              </a:extLst>
            </p:cNvPr>
            <p:cNvSpPr txBox="1"/>
            <p:nvPr/>
          </p:nvSpPr>
          <p:spPr>
            <a:xfrm>
              <a:off x="1134340" y="224308"/>
              <a:ext cx="4289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주소검색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카카오 맵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API)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C538D-A72F-0D84-2B78-6FC4919FFE5B}"/>
              </a:ext>
            </a:extLst>
          </p:cNvPr>
          <p:cNvGrpSpPr>
            <a:grpSpLocks noChangeAspect="1"/>
          </p:cNvGrpSpPr>
          <p:nvPr/>
        </p:nvGrpSpPr>
        <p:grpSpPr>
          <a:xfrm>
            <a:off x="6851688" y="917225"/>
            <a:ext cx="5258910" cy="2587578"/>
            <a:chOff x="6032422" y="242596"/>
            <a:chExt cx="6082477" cy="299280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44964C4-A607-1C35-C049-440A4DE1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2422" y="242596"/>
              <a:ext cx="6082477" cy="299280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B35B73-1A28-F76D-B030-EB126A4432FD}"/>
                </a:ext>
              </a:extLst>
            </p:cNvPr>
            <p:cNvSpPr/>
            <p:nvPr/>
          </p:nvSpPr>
          <p:spPr>
            <a:xfrm>
              <a:off x="6469620" y="511017"/>
              <a:ext cx="444348" cy="201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B9DAB5-FB99-8813-87E1-7FE33342D6DF}"/>
              </a:ext>
            </a:extLst>
          </p:cNvPr>
          <p:cNvGrpSpPr/>
          <p:nvPr/>
        </p:nvGrpSpPr>
        <p:grpSpPr>
          <a:xfrm>
            <a:off x="1239390" y="2692982"/>
            <a:ext cx="4617942" cy="1248346"/>
            <a:chOff x="1239390" y="3346566"/>
            <a:chExt cx="4617942" cy="124834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98D1A93-AB33-E880-DBFA-5D9EE86F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9390" y="3346566"/>
              <a:ext cx="4617942" cy="124834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5FA73E0-BE8A-BF22-FFCC-D95F7920DB14}"/>
                </a:ext>
              </a:extLst>
            </p:cNvPr>
            <p:cNvSpPr/>
            <p:nvPr/>
          </p:nvSpPr>
          <p:spPr>
            <a:xfrm>
              <a:off x="3249324" y="4386291"/>
              <a:ext cx="1703675" cy="201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2512FB8-C6FD-E104-2616-C858081E5DAE}"/>
              </a:ext>
            </a:extLst>
          </p:cNvPr>
          <p:cNvCxnSpPr>
            <a:cxnSpLocks/>
          </p:cNvCxnSpPr>
          <p:nvPr/>
        </p:nvCxnSpPr>
        <p:spPr>
          <a:xfrm flipV="1">
            <a:off x="5872430" y="1617341"/>
            <a:ext cx="952050" cy="2340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E4883F2-9124-F72C-44F6-A94F171F6626}"/>
              </a:ext>
            </a:extLst>
          </p:cNvPr>
          <p:cNvCxnSpPr>
            <a:cxnSpLocks/>
          </p:cNvCxnSpPr>
          <p:nvPr/>
        </p:nvCxnSpPr>
        <p:spPr>
          <a:xfrm flipH="1">
            <a:off x="5433060" y="3087552"/>
            <a:ext cx="1427507" cy="54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E86FE102-1920-14FB-AD9C-F3F6DDFDEB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393" y="1926776"/>
            <a:ext cx="5472000" cy="226046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FAAF424F-1AEC-D94C-92E7-F0AEF4EB9C4B}"/>
              </a:ext>
            </a:extLst>
          </p:cNvPr>
          <p:cNvGrpSpPr/>
          <p:nvPr/>
        </p:nvGrpSpPr>
        <p:grpSpPr>
          <a:xfrm>
            <a:off x="1153390" y="4266880"/>
            <a:ext cx="6828508" cy="2375961"/>
            <a:chOff x="1077190" y="4266880"/>
            <a:chExt cx="6828508" cy="237596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64DE86-638A-1198-3DCA-405A64EABC81}"/>
                </a:ext>
              </a:extLst>
            </p:cNvPr>
            <p:cNvSpPr/>
            <p:nvPr/>
          </p:nvSpPr>
          <p:spPr>
            <a:xfrm>
              <a:off x="1077190" y="4266880"/>
              <a:ext cx="6768825" cy="2375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7EDEBB2-EEB7-94E5-36AC-34076FA4456B}"/>
                </a:ext>
              </a:extLst>
            </p:cNvPr>
            <p:cNvSpPr txBox="1"/>
            <p:nvPr/>
          </p:nvSpPr>
          <p:spPr>
            <a:xfrm>
              <a:off x="1080664" y="4266881"/>
              <a:ext cx="6825034" cy="231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 '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주소검색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'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을 클릭하면 팝업으로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Map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 뜸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localStorage.setItem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("num", n)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통해 주소를 받아올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'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주소입력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'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번호의 값을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부모창에서 자식창으로 넘기고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pt-BR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</a:t>
              </a:r>
              <a:r>
                <a:rPr lang="pt-BR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localStorage.getItem("num")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자식창에서 값을 받음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장소검색 및 장소선택 후 확인버튼을 누르면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window.opener.document.getElementById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 "rec_sc_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addr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"+num ).value =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addrname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 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해당 장소의 주소를 부모창의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주소입력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’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란으로 출력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1B716AE-7CD2-17EF-72A5-04FE1BD99927}"/>
              </a:ext>
            </a:extLst>
          </p:cNvPr>
          <p:cNvGrpSpPr>
            <a:grpSpLocks noChangeAspect="1"/>
          </p:cNvGrpSpPr>
          <p:nvPr/>
        </p:nvGrpSpPr>
        <p:grpSpPr>
          <a:xfrm>
            <a:off x="5669491" y="108953"/>
            <a:ext cx="6133148" cy="634748"/>
            <a:chOff x="4498876" y="215158"/>
            <a:chExt cx="6481915" cy="670844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B9BF1AD-58A6-D274-B590-BA59067C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8876" y="215158"/>
              <a:ext cx="6481915" cy="670844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25C4FF6-96B6-87E7-787D-FC9088475404}"/>
                </a:ext>
              </a:extLst>
            </p:cNvPr>
            <p:cNvSpPr/>
            <p:nvPr/>
          </p:nvSpPr>
          <p:spPr>
            <a:xfrm>
              <a:off x="5070342" y="429960"/>
              <a:ext cx="1416183" cy="11645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B2421E6-8DFC-F666-6D39-EA1B76C98A2E}"/>
              </a:ext>
            </a:extLst>
          </p:cNvPr>
          <p:cNvGrpSpPr>
            <a:grpSpLocks noChangeAspect="1"/>
          </p:cNvGrpSpPr>
          <p:nvPr/>
        </p:nvGrpSpPr>
        <p:grpSpPr>
          <a:xfrm>
            <a:off x="8043150" y="3504803"/>
            <a:ext cx="4067448" cy="2718740"/>
            <a:chOff x="7835083" y="3429000"/>
            <a:chExt cx="4316971" cy="288552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9AB33E3-F7BD-C1AF-E711-82D5D61B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5083" y="3429000"/>
              <a:ext cx="4316971" cy="2885525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7C4960-F6B7-5756-8537-78947D44DF97}"/>
                </a:ext>
              </a:extLst>
            </p:cNvPr>
            <p:cNvSpPr/>
            <p:nvPr/>
          </p:nvSpPr>
          <p:spPr>
            <a:xfrm>
              <a:off x="8254100" y="5669982"/>
              <a:ext cx="1918600" cy="11645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97C559-6F41-6BF5-D172-4DB533FBF51A}"/>
                </a:ext>
              </a:extLst>
            </p:cNvPr>
            <p:cNvSpPr/>
            <p:nvPr/>
          </p:nvSpPr>
          <p:spPr>
            <a:xfrm>
              <a:off x="8232668" y="5888926"/>
              <a:ext cx="3919385" cy="11645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90500B-156A-817F-2EFF-755CA53ECE9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F4D1149-5D44-D78B-D99A-FA5E3BFF36C9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0A8C36-5319-C38F-0458-367C55F3A98C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2454B-BACF-D76F-A414-4AA5E1E38704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0C94B5-DDA8-21EA-E0B5-0C38ACBE85DF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C68A25-F238-37DB-A78A-417D79F62B1F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0E40806-9C0F-7492-EB61-99A000301CA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1CA70-C9AB-F721-57AF-D46BA4055CFD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7E0971-0DB0-D522-B0C5-428472F8111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753493-D4DE-DDBF-C225-6A372E0B8E45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37DF6F-657F-23C0-6F75-3819910C95D4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30556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8876963-B5F6-5175-2E03-FFD401E095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92" y="891320"/>
            <a:ext cx="2113273" cy="256031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8C3B81-3AAA-EB38-5ED1-6BA30EDC70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964" y="886107"/>
            <a:ext cx="2061021" cy="254289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891527" cy="619945"/>
            <a:chOff x="923820" y="97588"/>
            <a:chExt cx="3891527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3814473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4308"/>
              <a:ext cx="3681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썸네일 미리보기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/>
          </p:cNvCxnSpPr>
          <p:nvPr/>
        </p:nvCxnSpPr>
        <p:spPr>
          <a:xfrm>
            <a:off x="7191957" y="427262"/>
            <a:ext cx="4670" cy="318263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373642D-D12A-1F2C-EBB6-9F0D128A98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968" y="3709486"/>
            <a:ext cx="3470359" cy="75794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0A99534-0252-2EEE-2A5B-74B5E9BE275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120" y="3703179"/>
            <a:ext cx="4390385" cy="75318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E4F1917-B7F0-8D02-2CA4-F3FC65758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312" y="1052583"/>
            <a:ext cx="3054542" cy="220993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72353DF4-8348-9BF9-42E4-26338B74E0E1}"/>
              </a:ext>
            </a:extLst>
          </p:cNvPr>
          <p:cNvGrpSpPr/>
          <p:nvPr/>
        </p:nvGrpSpPr>
        <p:grpSpPr>
          <a:xfrm>
            <a:off x="2286037" y="4759343"/>
            <a:ext cx="8625110" cy="1720405"/>
            <a:chOff x="1059439" y="4266880"/>
            <a:chExt cx="6698603" cy="172040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AF5D6F-2682-209C-C6EB-406CA70FE062}"/>
                </a:ext>
              </a:extLst>
            </p:cNvPr>
            <p:cNvSpPr/>
            <p:nvPr/>
          </p:nvSpPr>
          <p:spPr>
            <a:xfrm>
              <a:off x="1059439" y="4266880"/>
              <a:ext cx="6677378" cy="17204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831960-89AE-EE20-A151-88F680D02B29}"/>
                </a:ext>
              </a:extLst>
            </p:cNvPr>
            <p:cNvSpPr txBox="1"/>
            <p:nvPr/>
          </p:nvSpPr>
          <p:spPr>
            <a:xfrm>
              <a:off x="1080664" y="4266881"/>
              <a:ext cx="6677378" cy="167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 #mfile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요소에 대한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change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이벤트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리스너를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등록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파일 입력 필드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(#mfile)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값이 변경되면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파일이 선택되었는지 여부 확인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readURL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함수를 호출 함수 내에서 선택한 파일이 존재하는지 확인하고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존재하면 해당 파일을 읽어오는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FileReader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객체를 생성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4.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이미지 파일을 선택하면 해당 이미지 파일의 데이터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URL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을 읽어와서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&lt;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img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&gt;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요소의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src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속성으로 설정하여 미리보기를 제공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5.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사용자가 업로드한 이미지를 사전에 확인 가능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325642B-0B8D-EA9E-8005-7AAD7AA3CDC0}"/>
              </a:ext>
            </a:extLst>
          </p:cNvPr>
          <p:cNvSpPr/>
          <p:nvPr/>
        </p:nvSpPr>
        <p:spPr>
          <a:xfrm>
            <a:off x="3825406" y="2066324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E280482-4CC0-2005-B99B-936E1473B471}"/>
              </a:ext>
            </a:extLst>
          </p:cNvPr>
          <p:cNvSpPr/>
          <p:nvPr/>
        </p:nvSpPr>
        <p:spPr>
          <a:xfrm>
            <a:off x="5263424" y="3941333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4BDE6-604A-B5D3-4FC5-688BB16FE7D6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66F0711-91C1-B5F6-4A78-36697A5A701A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F8C5CD-2C40-BC8B-5B04-414420C97703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89FEDD-579D-1531-FB70-E1F5A05A7255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0836FC-C562-EF62-696E-7136D328D97A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A52AB7-29C6-282F-7126-743CE5580B2C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163BFC-8F30-FE38-63A0-6C63AF12B5DF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AA528B-A91F-E131-3897-E14B809A43F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35E68AE-FBEF-F026-471C-B1B564FD94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22B44A-BC12-B5AF-ECB9-93E18350BD6E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DD8D7-0770-E78A-624B-C55FADD2FA9A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69252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A999447-C2CA-D556-0B28-D454007268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06" y="1030902"/>
            <a:ext cx="4367811" cy="181950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8E7D235-685C-6D61-F5E4-E5B61C9FB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828" y="1501404"/>
            <a:ext cx="4305351" cy="416071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0041EB6-DA8B-5FCD-1269-148A4823292F}"/>
              </a:ext>
            </a:extLst>
          </p:cNvPr>
          <p:cNvGrpSpPr>
            <a:grpSpLocks noChangeAspect="1"/>
          </p:cNvGrpSpPr>
          <p:nvPr/>
        </p:nvGrpSpPr>
        <p:grpSpPr>
          <a:xfrm>
            <a:off x="7382238" y="592579"/>
            <a:ext cx="3350532" cy="749545"/>
            <a:chOff x="6728194" y="692084"/>
            <a:chExt cx="3350532" cy="74954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9BBD2C4-4297-F1C8-A7CD-3C1E1C17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8194" y="692084"/>
              <a:ext cx="3350532" cy="749545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4E508E2-F92A-B3FC-7C83-079D933C810D}"/>
                </a:ext>
              </a:extLst>
            </p:cNvPr>
            <p:cNvSpPr/>
            <p:nvPr/>
          </p:nvSpPr>
          <p:spPr>
            <a:xfrm>
              <a:off x="6745405" y="818446"/>
              <a:ext cx="1862813" cy="131673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652488" cy="619945"/>
            <a:chOff x="923820" y="97588"/>
            <a:chExt cx="3652488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3578544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4308"/>
              <a:ext cx="3441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사진 미리보기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/>
          </p:cNvCxnSpPr>
          <p:nvPr/>
        </p:nvCxnSpPr>
        <p:spPr>
          <a:xfrm>
            <a:off x="5735067" y="239059"/>
            <a:ext cx="0" cy="343448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34F1979-F614-FAF6-3BCB-867902D22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687" y="80550"/>
            <a:ext cx="6195634" cy="158509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C39F7D9-1960-8F39-C206-7A99164B902F}"/>
              </a:ext>
            </a:extLst>
          </p:cNvPr>
          <p:cNvSpPr/>
          <p:nvPr/>
        </p:nvSpPr>
        <p:spPr>
          <a:xfrm rot="5400000">
            <a:off x="8896398" y="281267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209EC328-12AB-A0E1-C335-2069CFF7609B}"/>
              </a:ext>
            </a:extLst>
          </p:cNvPr>
          <p:cNvSpPr/>
          <p:nvPr/>
        </p:nvSpPr>
        <p:spPr>
          <a:xfrm rot="5400000">
            <a:off x="8896398" y="1224285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CC66D5B-A517-269C-F18E-A0FE2BD4B451}"/>
              </a:ext>
            </a:extLst>
          </p:cNvPr>
          <p:cNvGrpSpPr>
            <a:grpSpLocks noChangeAspect="1"/>
          </p:cNvGrpSpPr>
          <p:nvPr/>
        </p:nvGrpSpPr>
        <p:grpSpPr>
          <a:xfrm>
            <a:off x="6153537" y="5663246"/>
            <a:ext cx="5807936" cy="1070046"/>
            <a:chOff x="5720209" y="5569636"/>
            <a:chExt cx="4767644" cy="87838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697FE8-6C60-F9AD-5DA7-4A080025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209" y="5569636"/>
              <a:ext cx="4767644" cy="87838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36E828-E1BC-4CEA-80AE-C046AECBE7CE}"/>
                </a:ext>
              </a:extLst>
            </p:cNvPr>
            <p:cNvSpPr/>
            <p:nvPr/>
          </p:nvSpPr>
          <p:spPr>
            <a:xfrm>
              <a:off x="5909844" y="6055585"/>
              <a:ext cx="2853156" cy="298384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2DF942F9-72CA-5B8F-6ACC-5863C961A872}"/>
              </a:ext>
            </a:extLst>
          </p:cNvPr>
          <p:cNvSpPr/>
          <p:nvPr/>
        </p:nvSpPr>
        <p:spPr>
          <a:xfrm rot="5400000">
            <a:off x="8896398" y="5512235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35BDB7C-409D-32EF-9A1B-91C9E93885C8}"/>
              </a:ext>
            </a:extLst>
          </p:cNvPr>
          <p:cNvSpPr/>
          <p:nvPr/>
        </p:nvSpPr>
        <p:spPr>
          <a:xfrm>
            <a:off x="6922404" y="1603806"/>
            <a:ext cx="1573896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BCA163-77B0-0189-EEC3-9E55A55E81B1}"/>
              </a:ext>
            </a:extLst>
          </p:cNvPr>
          <p:cNvGrpSpPr/>
          <p:nvPr/>
        </p:nvGrpSpPr>
        <p:grpSpPr>
          <a:xfrm>
            <a:off x="1201859" y="3888444"/>
            <a:ext cx="5615089" cy="1347292"/>
            <a:chOff x="1059440" y="4266881"/>
            <a:chExt cx="4360901" cy="134729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2EF428-32B3-A5A8-8891-2B4E61217914}"/>
                </a:ext>
              </a:extLst>
            </p:cNvPr>
            <p:cNvSpPr/>
            <p:nvPr/>
          </p:nvSpPr>
          <p:spPr>
            <a:xfrm>
              <a:off x="1059440" y="4266881"/>
              <a:ext cx="4360900" cy="1347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1D280A-B4AB-1692-87F1-B6E5C1943E22}"/>
                </a:ext>
              </a:extLst>
            </p:cNvPr>
            <p:cNvSpPr txBox="1"/>
            <p:nvPr/>
          </p:nvSpPr>
          <p:spPr>
            <a:xfrm>
              <a:off x="1080665" y="4266881"/>
              <a:ext cx="4339676" cy="13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파일 선택 클릭 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사진 업로드 및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imageInput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가 실행되고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아이디가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recimgfile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+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인자인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div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handleImageUpload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적용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파일 재 업로드 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기존 미리보기 컨테이너가 초기화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된 후 새로운 미리보기가 생성됨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업로드한 사진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부분 삭제 가능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BDBA35-34AE-E55D-5D05-7A780E088FD5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50C7941-6D55-4BF1-1014-29994CDB493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3EE708-A885-41AF-872A-24055223963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3BE48-29EE-E45E-081E-471AA37744FD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EADA75-04E0-9745-760E-934A4F77BC73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866D0A-A90D-3E1A-3F30-A22FC8ED6F2B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60C538-4BBE-6143-F508-6FAAA1FBC6E2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CB6B0-AAAB-CB9F-AA65-9A238F2E6F38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9548DB-A032-48FE-665A-9D25A22F76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0543A7-07F9-E4D2-DD43-DE29D332D972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0A7E7-F538-919D-2479-7794CF3669F7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632324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051280" cy="619945"/>
            <a:chOff x="923820" y="97588"/>
            <a:chExt cx="3051280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2984442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4308"/>
              <a:ext cx="284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캘린더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F4D2E7-6E95-5579-3EBA-CD09982865E9}"/>
              </a:ext>
            </a:extLst>
          </p:cNvPr>
          <p:cNvGrpSpPr/>
          <p:nvPr/>
        </p:nvGrpSpPr>
        <p:grpSpPr>
          <a:xfrm>
            <a:off x="1347947" y="1004740"/>
            <a:ext cx="2840761" cy="4279442"/>
            <a:chOff x="1347947" y="1004740"/>
            <a:chExt cx="2840761" cy="42794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799C30-A7FF-C2C1-6909-B7BB266FF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1347947" y="4341355"/>
              <a:ext cx="2840759" cy="94282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73A9B6-D90B-4F6E-5742-0DDAA4C4A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" r="34874"/>
            <a:stretch/>
          </p:blipFill>
          <p:spPr>
            <a:xfrm>
              <a:off x="1347948" y="1004740"/>
              <a:ext cx="2840760" cy="2689669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BFC374B-00DF-42DE-F2E1-78592A8F584C}"/>
                </a:ext>
              </a:extLst>
            </p:cNvPr>
            <p:cNvSpPr/>
            <p:nvPr/>
          </p:nvSpPr>
          <p:spPr>
            <a:xfrm rot="5400000">
              <a:off x="2607218" y="4011020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ABCC6E6-8A8E-301D-5088-0064267DA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013" y="110446"/>
            <a:ext cx="4073097" cy="5657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CFFD65F-11F6-85E9-8B7C-1E81F044EC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065" y="792444"/>
            <a:ext cx="4982123" cy="35325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867FC6-441D-D30D-919F-81F007BE90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604" y="4163858"/>
            <a:ext cx="5372635" cy="2364362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52461C6-E847-5D12-18F9-505E7CEA59A5}"/>
              </a:ext>
            </a:extLst>
          </p:cNvPr>
          <p:cNvCxnSpPr>
            <a:cxnSpLocks/>
          </p:cNvCxnSpPr>
          <p:nvPr/>
        </p:nvCxnSpPr>
        <p:spPr>
          <a:xfrm>
            <a:off x="4772588" y="220914"/>
            <a:ext cx="0" cy="487959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AE17BF-786A-6108-7EB8-EEE910AA82E0}"/>
              </a:ext>
            </a:extLst>
          </p:cNvPr>
          <p:cNvGrpSpPr/>
          <p:nvPr/>
        </p:nvGrpSpPr>
        <p:grpSpPr>
          <a:xfrm>
            <a:off x="1372028" y="5511606"/>
            <a:ext cx="4886160" cy="970885"/>
            <a:chOff x="1059440" y="4266881"/>
            <a:chExt cx="3794785" cy="97088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BFEEA2B-FA68-E2D2-5ED7-70C241188142}"/>
                </a:ext>
              </a:extLst>
            </p:cNvPr>
            <p:cNvSpPr/>
            <p:nvPr/>
          </p:nvSpPr>
          <p:spPr>
            <a:xfrm>
              <a:off x="1059440" y="4266881"/>
              <a:ext cx="3794785" cy="9638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033714-C744-708F-3533-EE3154A0B256}"/>
                </a:ext>
              </a:extLst>
            </p:cNvPr>
            <p:cNvSpPr txBox="1"/>
            <p:nvPr/>
          </p:nvSpPr>
          <p:spPr>
            <a:xfrm>
              <a:off x="1080665" y="4283659"/>
              <a:ext cx="37735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여행날짜 입력란을 클릭하면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DateRangePicker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달력이 화면에 표시됨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시작일과 종료일을 선택하면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‘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연도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월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’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형식으로 나타남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전송 버튼을 클릭할 시 시작일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종료일 데이터를 전송하고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plandiaryList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리다이렉트함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8B6A34-189C-533F-8EFB-8B2CE998AB48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02D178F3-3E60-8910-CB80-B8D63C52F7E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4D75EC-E4EF-1C89-2472-DE32AE380DDB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A1073C-0FFB-B716-DEE1-643116C9F6E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E51E5D-7421-2C74-7218-EC39E7E53F4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5F46CF0-3D19-E2B6-780E-303A2A9E1E6D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4A683D-2F12-1F4C-3618-17E4C9F1794F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A9C2F-721F-197F-F882-0CE6AD967B0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42CE304-E129-8164-6259-9067E3C792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4AF982-B4B1-0B8B-7B0A-C598A42C40E1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E3426-4C83-B471-180D-9CEF9BFEE40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69126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73ECB6E-063B-2CCD-3B16-6E8543D767FA}"/>
              </a:ext>
            </a:extLst>
          </p:cNvPr>
          <p:cNvGrpSpPr/>
          <p:nvPr/>
        </p:nvGrpSpPr>
        <p:grpSpPr>
          <a:xfrm>
            <a:off x="9231485" y="1916826"/>
            <a:ext cx="2722167" cy="3680014"/>
            <a:chOff x="9231485" y="1916826"/>
            <a:chExt cx="2722167" cy="3680014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3142E7FA-9D32-D0E0-B21D-B73F7F20A513}"/>
                </a:ext>
              </a:extLst>
            </p:cNvPr>
            <p:cNvSpPr/>
            <p:nvPr/>
          </p:nvSpPr>
          <p:spPr>
            <a:xfrm>
              <a:off x="9497496" y="1916826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70CF7D6-E835-F85E-DF99-0595C1AB6E94}"/>
                </a:ext>
              </a:extLst>
            </p:cNvPr>
            <p:cNvGrpSpPr/>
            <p:nvPr/>
          </p:nvGrpSpPr>
          <p:grpSpPr>
            <a:xfrm>
              <a:off x="9231485" y="1916826"/>
              <a:ext cx="2722167" cy="3680014"/>
              <a:chOff x="9231485" y="1916826"/>
              <a:chExt cx="2722167" cy="3680014"/>
            </a:xfrm>
          </p:grpSpPr>
          <p:sp>
            <p:nvSpPr>
              <p:cNvPr id="102" name="사각형: 둥근 모서리 17">
                <a:extLst>
                  <a:ext uri="{FF2B5EF4-FFF2-40B4-BE49-F238E27FC236}">
                    <a16:creationId xmlns:a16="http://schemas.microsoft.com/office/drawing/2014/main" id="{81274FD8-1319-6665-D3C2-2EF080F89F58}"/>
                  </a:ext>
                </a:extLst>
              </p:cNvPr>
              <p:cNvSpPr/>
              <p:nvPr/>
            </p:nvSpPr>
            <p:spPr>
              <a:xfrm>
                <a:off x="9236105" y="1923969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0FD2E7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8A14EB82-4789-1356-71DB-4042F61A1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49433" y="2572784"/>
                <a:ext cx="1146052" cy="1528545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B262F4-FE5D-A794-6DF7-6DE08E11018F}"/>
                  </a:ext>
                </a:extLst>
              </p:cNvPr>
              <p:cNvSpPr txBox="1"/>
              <p:nvPr/>
            </p:nvSpPr>
            <p:spPr>
              <a:xfrm>
                <a:off x="10080893" y="2216112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성    대    경</a:t>
                </a:r>
                <a:endParaRPr lang="ko-KR" altLang="en-US" sz="20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B23DC34C-0462-5AA9-738C-C48AE6389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3500" y="1988693"/>
                <a:ext cx="603097" cy="207774"/>
              </a:xfrm>
              <a:prstGeom prst="rect">
                <a:avLst/>
              </a:prstGeom>
            </p:spPr>
          </p:pic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235D429B-4575-0E0C-14A2-0BEFA1DF1E91}"/>
                  </a:ext>
                </a:extLst>
              </p:cNvPr>
              <p:cNvSpPr/>
              <p:nvPr/>
            </p:nvSpPr>
            <p:spPr>
              <a:xfrm>
                <a:off x="9231485" y="4102866"/>
                <a:ext cx="254729" cy="1184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293B953-5885-BFED-75F8-435D273890CD}"/>
                  </a:ext>
                </a:extLst>
              </p:cNvPr>
              <p:cNvSpPr/>
              <p:nvPr/>
            </p:nvSpPr>
            <p:spPr>
              <a:xfrm>
                <a:off x="9763056" y="4278618"/>
                <a:ext cx="2046523" cy="1167670"/>
              </a:xfrm>
              <a:prstGeom prst="rect">
                <a:avLst/>
              </a:prstGeom>
              <a:solidFill>
                <a:srgbClr val="D7F9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마이페이지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UI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구현 및 회원정보 수정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미니홈피 DB 설계 및 구축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미니홈피 내 다이어리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사진첩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미니홈피 기본정보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프로필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제목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인사말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  <a:b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</a:b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 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수정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ajax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게시판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회원가입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로그인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여행 기록 DB 설계 및 구축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C6F9A470-25C3-BC6C-B2CF-86A435F65088}"/>
                  </a:ext>
                </a:extLst>
              </p:cNvPr>
              <p:cNvSpPr/>
              <p:nvPr/>
            </p:nvSpPr>
            <p:spPr>
              <a:xfrm>
                <a:off x="9497496" y="1916826"/>
                <a:ext cx="2449928" cy="3680014"/>
              </a:xfrm>
              <a:prstGeom prst="roundRect">
                <a:avLst>
                  <a:gd name="adj" fmla="val 6764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9AD2EA-5142-B9E1-ADA7-9AB14375587B}"/>
              </a:ext>
            </a:extLst>
          </p:cNvPr>
          <p:cNvGrpSpPr/>
          <p:nvPr/>
        </p:nvGrpSpPr>
        <p:grpSpPr>
          <a:xfrm>
            <a:off x="6503552" y="1916826"/>
            <a:ext cx="2722167" cy="3680014"/>
            <a:chOff x="6503552" y="1916826"/>
            <a:chExt cx="2722167" cy="3680014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BDD710F0-9036-B317-8D27-20B0FC78F966}"/>
                </a:ext>
              </a:extLst>
            </p:cNvPr>
            <p:cNvSpPr/>
            <p:nvPr/>
          </p:nvSpPr>
          <p:spPr>
            <a:xfrm>
              <a:off x="6768691" y="1916826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95C2AA7-F0EB-BEAF-AC60-1A1580887305}"/>
                </a:ext>
              </a:extLst>
            </p:cNvPr>
            <p:cNvGrpSpPr/>
            <p:nvPr/>
          </p:nvGrpSpPr>
          <p:grpSpPr>
            <a:xfrm>
              <a:off x="6503552" y="1916826"/>
              <a:ext cx="2722167" cy="3680014"/>
              <a:chOff x="6503552" y="1916826"/>
              <a:chExt cx="2722167" cy="3680014"/>
            </a:xfrm>
          </p:grpSpPr>
          <p:sp>
            <p:nvSpPr>
              <p:cNvPr id="94" name="사각형: 둥근 모서리 17">
                <a:extLst>
                  <a:ext uri="{FF2B5EF4-FFF2-40B4-BE49-F238E27FC236}">
                    <a16:creationId xmlns:a16="http://schemas.microsoft.com/office/drawing/2014/main" id="{541C3333-F91F-1841-16A9-4493D72CAA81}"/>
                  </a:ext>
                </a:extLst>
              </p:cNvPr>
              <p:cNvSpPr/>
              <p:nvPr/>
            </p:nvSpPr>
            <p:spPr>
              <a:xfrm>
                <a:off x="6508172" y="1923969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ED6B09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BEFBFD59-0F3E-9BA2-BFCC-D85AA5C11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1322" y="2572784"/>
                <a:ext cx="1146408" cy="1528545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1F6207-9014-8879-84E4-04387FA24C1B}"/>
                  </a:ext>
                </a:extLst>
              </p:cNvPr>
              <p:cNvSpPr txBox="1"/>
              <p:nvPr/>
            </p:nvSpPr>
            <p:spPr>
              <a:xfrm>
                <a:off x="7310083" y="2201606"/>
                <a:ext cx="13484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김  유  리  나</a:t>
                </a: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43901490-42B2-3DC0-6DBF-28668E9D6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5567" y="1988693"/>
                <a:ext cx="603097" cy="207774"/>
              </a:xfrm>
              <a:prstGeom prst="rect">
                <a:avLst/>
              </a:prstGeom>
            </p:spPr>
          </p:pic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59896E9-195E-9AF6-391A-E96ED523E8B0}"/>
                  </a:ext>
                </a:extLst>
              </p:cNvPr>
              <p:cNvSpPr/>
              <p:nvPr/>
            </p:nvSpPr>
            <p:spPr>
              <a:xfrm>
                <a:off x="6503552" y="4102866"/>
                <a:ext cx="254729" cy="1184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FCB895D-9C2E-4C07-C95B-2D61879BAF9E}"/>
                  </a:ext>
                </a:extLst>
              </p:cNvPr>
              <p:cNvSpPr/>
              <p:nvPr/>
            </p:nvSpPr>
            <p:spPr>
              <a:xfrm>
                <a:off x="7035123" y="4278618"/>
                <a:ext cx="2046523" cy="1167670"/>
              </a:xfrm>
              <a:prstGeom prst="rect">
                <a:avLst/>
              </a:prstGeom>
              <a:solidFill>
                <a:srgbClr val="FDEAD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간트차트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관리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객실 등록 및 리스트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Transformer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 자연어처리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카카오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챗봇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API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호텔 예약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여행 기록 DB 설계 및 구축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게시판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회원가입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로그인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06ABFBB8-56A9-7877-9CDE-E8CA846A78E5}"/>
                  </a:ext>
                </a:extLst>
              </p:cNvPr>
              <p:cNvSpPr/>
              <p:nvPr/>
            </p:nvSpPr>
            <p:spPr>
              <a:xfrm>
                <a:off x="6769563" y="1916826"/>
                <a:ext cx="2449928" cy="3680014"/>
              </a:xfrm>
              <a:prstGeom prst="roundRect">
                <a:avLst>
                  <a:gd name="adj" fmla="val 6764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912A62F-5626-9B03-EDE3-230D398475C8}"/>
              </a:ext>
            </a:extLst>
          </p:cNvPr>
          <p:cNvGrpSpPr/>
          <p:nvPr/>
        </p:nvGrpSpPr>
        <p:grpSpPr>
          <a:xfrm>
            <a:off x="3798717" y="1916826"/>
            <a:ext cx="2722167" cy="3680014"/>
            <a:chOff x="3794096" y="1916826"/>
            <a:chExt cx="2722167" cy="3680014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E58F390B-1085-2497-EDCB-E07A0B18D6AC}"/>
                </a:ext>
              </a:extLst>
            </p:cNvPr>
            <p:cNvSpPr/>
            <p:nvPr/>
          </p:nvSpPr>
          <p:spPr>
            <a:xfrm>
              <a:off x="4057617" y="1916826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385768F-65EC-C76E-21E0-B637CBE3F66E}"/>
                </a:ext>
              </a:extLst>
            </p:cNvPr>
            <p:cNvGrpSpPr/>
            <p:nvPr/>
          </p:nvGrpSpPr>
          <p:grpSpPr>
            <a:xfrm>
              <a:off x="3794096" y="1916826"/>
              <a:ext cx="2722167" cy="3680014"/>
              <a:chOff x="3794096" y="1916826"/>
              <a:chExt cx="2722167" cy="3680014"/>
            </a:xfrm>
          </p:grpSpPr>
          <p:sp>
            <p:nvSpPr>
              <p:cNvPr id="86" name="사각형: 둥근 모서리 17">
                <a:extLst>
                  <a:ext uri="{FF2B5EF4-FFF2-40B4-BE49-F238E27FC236}">
                    <a16:creationId xmlns:a16="http://schemas.microsoft.com/office/drawing/2014/main" id="{17E70025-C609-F966-8333-569DDBE64A9E}"/>
                  </a:ext>
                </a:extLst>
              </p:cNvPr>
              <p:cNvSpPr/>
              <p:nvPr/>
            </p:nvSpPr>
            <p:spPr>
              <a:xfrm>
                <a:off x="3798716" y="1923969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0FD2E7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32C1B005-FEF3-1479-609A-3F5970BAEDBC}"/>
                  </a:ext>
                </a:extLst>
              </p:cNvPr>
              <p:cNvGrpSpPr/>
              <p:nvPr/>
            </p:nvGrpSpPr>
            <p:grpSpPr>
              <a:xfrm>
                <a:off x="3794096" y="1916826"/>
                <a:ext cx="2715939" cy="3680014"/>
                <a:chOff x="3794096" y="1916826"/>
                <a:chExt cx="2715939" cy="3680014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6C26E957-3987-3357-FBCF-3AC93EC87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1866" y="2572784"/>
                  <a:ext cx="1146408" cy="1528545"/>
                </a:xfrm>
                <a:prstGeom prst="rect">
                  <a:avLst/>
                </a:prstGeom>
                <a:blipFill dpi="0"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2D06D6-A692-4E07-87F3-327CBA3A61E6}"/>
                    </a:ext>
                  </a:extLst>
                </p:cNvPr>
                <p:cNvSpPr txBox="1"/>
                <p:nvPr/>
              </p:nvSpPr>
              <p:spPr>
                <a:xfrm>
                  <a:off x="4654601" y="2206369"/>
                  <a:ext cx="12650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김    우    혁</a:t>
                  </a:r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0E36BD9A-5381-FE33-F212-5DE106E947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6111" y="1988693"/>
                  <a:ext cx="603097" cy="207774"/>
                </a:xfrm>
                <a:prstGeom prst="rect">
                  <a:avLst/>
                </a:prstGeom>
              </p:spPr>
            </p:pic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81A9934-2E08-AAED-E8F7-4BC855DC7A26}"/>
                    </a:ext>
                  </a:extLst>
                </p:cNvPr>
                <p:cNvSpPr/>
                <p:nvPr/>
              </p:nvSpPr>
              <p:spPr>
                <a:xfrm>
                  <a:off x="3794096" y="4102866"/>
                  <a:ext cx="254729" cy="1184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6789A44-1125-A989-05F2-3251CFFDF18B}"/>
                    </a:ext>
                  </a:extLst>
                </p:cNvPr>
                <p:cNvSpPr/>
                <p:nvPr/>
              </p:nvSpPr>
              <p:spPr>
                <a:xfrm>
                  <a:off x="4325667" y="4278618"/>
                  <a:ext cx="2046523" cy="1167670"/>
                </a:xfrm>
                <a:prstGeom prst="rect">
                  <a:avLst/>
                </a:prstGeom>
                <a:solidFill>
                  <a:srgbClr val="D7F9F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미니홈피 DB 설계 및 구축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미니홈피 내 다이어리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사진첩 구현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미니홈피 기본정보</a:t>
                  </a:r>
                  <a:r>
                    <a:rPr lang="en-US" altLang="ko-KR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(</a:t>
                  </a:r>
                  <a:r>
                    <a:rPr lang="ko-KR" altLang="en-US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프로필</a:t>
                  </a:r>
                  <a:r>
                    <a:rPr lang="en-US" altLang="ko-KR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,</a:t>
                  </a:r>
                  <a:r>
                    <a:rPr lang="ko-KR" altLang="en-US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제목</a:t>
                  </a:r>
                  <a:r>
                    <a:rPr lang="en-US" altLang="ko-KR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,</a:t>
                  </a:r>
                  <a:r>
                    <a:rPr lang="ko-KR" altLang="en-US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인사말</a:t>
                  </a:r>
                  <a:r>
                    <a:rPr lang="en-US" altLang="ko-KR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)</a:t>
                  </a:r>
                  <a:br>
                    <a:rPr lang="en-US" altLang="ko-KR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</a:br>
                  <a:r>
                    <a:rPr lang="ko-KR" altLang="en-US" sz="1000" kern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  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수정 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ajax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로 구현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  <a:p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여행 일정 캘린더 구현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게시판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회원가입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로그인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공통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)</a:t>
                  </a: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여행 기록 DB 설계 및 구축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공통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)</a:t>
                  </a:r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81D92CF8-0BD8-ECDC-5BE2-E1746747E4E8}"/>
                    </a:ext>
                  </a:extLst>
                </p:cNvPr>
                <p:cNvSpPr/>
                <p:nvPr/>
              </p:nvSpPr>
              <p:spPr>
                <a:xfrm>
                  <a:off x="4060107" y="1916826"/>
                  <a:ext cx="2449928" cy="3680014"/>
                </a:xfrm>
                <a:prstGeom prst="roundRect">
                  <a:avLst>
                    <a:gd name="adj" fmla="val 6764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60F683D1-D358-F6FA-7472-26BBA758BA20}"/>
              </a:ext>
            </a:extLst>
          </p:cNvPr>
          <p:cNvSpPr/>
          <p:nvPr/>
        </p:nvSpPr>
        <p:spPr>
          <a:xfrm>
            <a:off x="1340643" y="1916826"/>
            <a:ext cx="2449928" cy="3680014"/>
          </a:xfrm>
          <a:prstGeom prst="roundRect">
            <a:avLst>
              <a:gd name="adj" fmla="val 6764"/>
            </a:avLst>
          </a:prstGeom>
          <a:solidFill>
            <a:schemeClr val="bg1"/>
          </a:solidFill>
          <a:ln w="12700">
            <a:noFill/>
          </a:ln>
          <a:effectLst>
            <a:outerShdw blurRad="50800" dist="38100" dir="2700000" sx="102000" sy="102000" algn="tl" rotWithShape="0">
              <a:schemeClr val="bg1">
                <a:lumMod val="75000"/>
                <a:alpha val="2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9634BE6-839E-4BC4-165C-B3471EC3D375}"/>
              </a:ext>
            </a:extLst>
          </p:cNvPr>
          <p:cNvGrpSpPr/>
          <p:nvPr/>
        </p:nvGrpSpPr>
        <p:grpSpPr>
          <a:xfrm>
            <a:off x="923820" y="97588"/>
            <a:ext cx="1209780" cy="619945"/>
            <a:chOff x="923820" y="97588"/>
            <a:chExt cx="1209780" cy="61994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9EB55DB0-45DF-4F8D-B2A0-BA4EBA7915C9}"/>
                </a:ext>
              </a:extLst>
            </p:cNvPr>
            <p:cNvSpPr/>
            <p:nvPr/>
          </p:nvSpPr>
          <p:spPr>
            <a:xfrm>
              <a:off x="990659" y="159501"/>
              <a:ext cx="114294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C374517-BAD7-34F8-4F8B-AE7C44291A5C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231B7-919A-B8AE-46AE-C508C99098A5}"/>
                </a:ext>
              </a:extLst>
            </p:cNvPr>
            <p:cNvSpPr txBox="1"/>
            <p:nvPr/>
          </p:nvSpPr>
          <p:spPr>
            <a:xfrm>
              <a:off x="1134340" y="24259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팀원소개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4CDA5F-8D82-B15A-8B0F-99E8EED6740A}"/>
              </a:ext>
            </a:extLst>
          </p:cNvPr>
          <p:cNvGrpSpPr/>
          <p:nvPr/>
        </p:nvGrpSpPr>
        <p:grpSpPr>
          <a:xfrm>
            <a:off x="1076550" y="1916826"/>
            <a:ext cx="2722167" cy="3680014"/>
            <a:chOff x="1369053" y="524733"/>
            <a:chExt cx="2722167" cy="3680014"/>
          </a:xfrm>
        </p:grpSpPr>
        <p:sp>
          <p:nvSpPr>
            <p:cNvPr id="28" name="사각형: 둥근 모서리 17">
              <a:extLst>
                <a:ext uri="{FF2B5EF4-FFF2-40B4-BE49-F238E27FC236}">
                  <a16:creationId xmlns:a16="http://schemas.microsoft.com/office/drawing/2014/main" id="{2F5C6970-5A52-71DB-B309-6CBC76108A18}"/>
                </a:ext>
              </a:extLst>
            </p:cNvPr>
            <p:cNvSpPr/>
            <p:nvPr/>
          </p:nvSpPr>
          <p:spPr>
            <a:xfrm>
              <a:off x="1373673" y="531876"/>
              <a:ext cx="2717547" cy="3024075"/>
            </a:xfrm>
            <a:custGeom>
              <a:avLst/>
              <a:gdLst>
                <a:gd name="connsiteX0" fmla="*/ 0 w 2821471"/>
                <a:gd name="connsiteY0" fmla="*/ 194247 h 548270"/>
                <a:gd name="connsiteX1" fmla="*/ 194247 w 2821471"/>
                <a:gd name="connsiteY1" fmla="*/ 0 h 548270"/>
                <a:gd name="connsiteX2" fmla="*/ 2627224 w 2821471"/>
                <a:gd name="connsiteY2" fmla="*/ 0 h 548270"/>
                <a:gd name="connsiteX3" fmla="*/ 2821471 w 2821471"/>
                <a:gd name="connsiteY3" fmla="*/ 194247 h 548270"/>
                <a:gd name="connsiteX4" fmla="*/ 2821471 w 2821471"/>
                <a:gd name="connsiteY4" fmla="*/ 354023 h 548270"/>
                <a:gd name="connsiteX5" fmla="*/ 2627224 w 2821471"/>
                <a:gd name="connsiteY5" fmla="*/ 548270 h 548270"/>
                <a:gd name="connsiteX6" fmla="*/ 194247 w 2821471"/>
                <a:gd name="connsiteY6" fmla="*/ 548270 h 548270"/>
                <a:gd name="connsiteX7" fmla="*/ 0 w 2821471"/>
                <a:gd name="connsiteY7" fmla="*/ 354023 h 548270"/>
                <a:gd name="connsiteX8" fmla="*/ 0 w 2821471"/>
                <a:gd name="connsiteY8" fmla="*/ 194247 h 548270"/>
                <a:gd name="connsiteX0" fmla="*/ 0 w 2821471"/>
                <a:gd name="connsiteY0" fmla="*/ 194247 h 548270"/>
                <a:gd name="connsiteX1" fmla="*/ 194247 w 2821471"/>
                <a:gd name="connsiteY1" fmla="*/ 0 h 548270"/>
                <a:gd name="connsiteX2" fmla="*/ 2627224 w 2821471"/>
                <a:gd name="connsiteY2" fmla="*/ 0 h 548270"/>
                <a:gd name="connsiteX3" fmla="*/ 2821471 w 2821471"/>
                <a:gd name="connsiteY3" fmla="*/ 194247 h 548270"/>
                <a:gd name="connsiteX4" fmla="*/ 2821471 w 2821471"/>
                <a:gd name="connsiteY4" fmla="*/ 354023 h 548270"/>
                <a:gd name="connsiteX5" fmla="*/ 2627224 w 2821471"/>
                <a:gd name="connsiteY5" fmla="*/ 548270 h 548270"/>
                <a:gd name="connsiteX6" fmla="*/ 1970660 w 2821471"/>
                <a:gd name="connsiteY6" fmla="*/ 148220 h 548270"/>
                <a:gd name="connsiteX7" fmla="*/ 0 w 2821471"/>
                <a:gd name="connsiteY7" fmla="*/ 354023 h 548270"/>
                <a:gd name="connsiteX8" fmla="*/ 0 w 2821471"/>
                <a:gd name="connsiteY8" fmla="*/ 194247 h 548270"/>
                <a:gd name="connsiteX0" fmla="*/ 0 w 2821471"/>
                <a:gd name="connsiteY0" fmla="*/ 194247 h 549234"/>
                <a:gd name="connsiteX1" fmla="*/ 194247 w 2821471"/>
                <a:gd name="connsiteY1" fmla="*/ 0 h 549234"/>
                <a:gd name="connsiteX2" fmla="*/ 2627224 w 2821471"/>
                <a:gd name="connsiteY2" fmla="*/ 0 h 549234"/>
                <a:gd name="connsiteX3" fmla="*/ 2821471 w 2821471"/>
                <a:gd name="connsiteY3" fmla="*/ 194247 h 549234"/>
                <a:gd name="connsiteX4" fmla="*/ 2821471 w 2821471"/>
                <a:gd name="connsiteY4" fmla="*/ 354023 h 549234"/>
                <a:gd name="connsiteX5" fmla="*/ 2627224 w 2821471"/>
                <a:gd name="connsiteY5" fmla="*/ 548270 h 549234"/>
                <a:gd name="connsiteX6" fmla="*/ 2793691 w 2821471"/>
                <a:gd name="connsiteY6" fmla="*/ 100594 h 549234"/>
                <a:gd name="connsiteX7" fmla="*/ 1970660 w 2821471"/>
                <a:gd name="connsiteY7" fmla="*/ 148220 h 549234"/>
                <a:gd name="connsiteX8" fmla="*/ 0 w 2821471"/>
                <a:gd name="connsiteY8" fmla="*/ 354023 h 549234"/>
                <a:gd name="connsiteX9" fmla="*/ 0 w 2821471"/>
                <a:gd name="connsiteY9" fmla="*/ 194247 h 549234"/>
                <a:gd name="connsiteX0" fmla="*/ 0 w 2821471"/>
                <a:gd name="connsiteY0" fmla="*/ 194247 h 549234"/>
                <a:gd name="connsiteX1" fmla="*/ 194247 w 2821471"/>
                <a:gd name="connsiteY1" fmla="*/ 0 h 549234"/>
                <a:gd name="connsiteX2" fmla="*/ 2627224 w 2821471"/>
                <a:gd name="connsiteY2" fmla="*/ 0 h 549234"/>
                <a:gd name="connsiteX3" fmla="*/ 2821471 w 2821471"/>
                <a:gd name="connsiteY3" fmla="*/ 194247 h 549234"/>
                <a:gd name="connsiteX4" fmla="*/ 2821471 w 2821471"/>
                <a:gd name="connsiteY4" fmla="*/ 354023 h 549234"/>
                <a:gd name="connsiteX5" fmla="*/ 2627224 w 2821471"/>
                <a:gd name="connsiteY5" fmla="*/ 548270 h 549234"/>
                <a:gd name="connsiteX6" fmla="*/ 2793691 w 2821471"/>
                <a:gd name="connsiteY6" fmla="*/ 100594 h 549234"/>
                <a:gd name="connsiteX7" fmla="*/ 2008760 w 2821471"/>
                <a:gd name="connsiteY7" fmla="*/ 198226 h 549234"/>
                <a:gd name="connsiteX8" fmla="*/ 0 w 2821471"/>
                <a:gd name="connsiteY8" fmla="*/ 354023 h 549234"/>
                <a:gd name="connsiteX9" fmla="*/ 0 w 2821471"/>
                <a:gd name="connsiteY9" fmla="*/ 194247 h 549234"/>
                <a:gd name="connsiteX0" fmla="*/ 0 w 2821471"/>
                <a:gd name="connsiteY0" fmla="*/ 194247 h 537355"/>
                <a:gd name="connsiteX1" fmla="*/ 194247 w 2821471"/>
                <a:gd name="connsiteY1" fmla="*/ 0 h 537355"/>
                <a:gd name="connsiteX2" fmla="*/ 2627224 w 2821471"/>
                <a:gd name="connsiteY2" fmla="*/ 0 h 537355"/>
                <a:gd name="connsiteX3" fmla="*/ 2821471 w 2821471"/>
                <a:gd name="connsiteY3" fmla="*/ 194247 h 537355"/>
                <a:gd name="connsiteX4" fmla="*/ 2821471 w 2821471"/>
                <a:gd name="connsiteY4" fmla="*/ 354023 h 537355"/>
                <a:gd name="connsiteX5" fmla="*/ 2589124 w 2821471"/>
                <a:gd name="connsiteY5" fmla="*/ 536363 h 537355"/>
                <a:gd name="connsiteX6" fmla="*/ 2793691 w 2821471"/>
                <a:gd name="connsiteY6" fmla="*/ 100594 h 537355"/>
                <a:gd name="connsiteX7" fmla="*/ 2008760 w 2821471"/>
                <a:gd name="connsiteY7" fmla="*/ 198226 h 537355"/>
                <a:gd name="connsiteX8" fmla="*/ 0 w 2821471"/>
                <a:gd name="connsiteY8" fmla="*/ 354023 h 537355"/>
                <a:gd name="connsiteX9" fmla="*/ 0 w 2821471"/>
                <a:gd name="connsiteY9" fmla="*/ 194247 h 537355"/>
                <a:gd name="connsiteX0" fmla="*/ 0 w 2821471"/>
                <a:gd name="connsiteY0" fmla="*/ 194247 h 537355"/>
                <a:gd name="connsiteX1" fmla="*/ 194247 w 2821471"/>
                <a:gd name="connsiteY1" fmla="*/ 0 h 537355"/>
                <a:gd name="connsiteX2" fmla="*/ 2627224 w 2821471"/>
                <a:gd name="connsiteY2" fmla="*/ 0 h 537355"/>
                <a:gd name="connsiteX3" fmla="*/ 2821471 w 2821471"/>
                <a:gd name="connsiteY3" fmla="*/ 194247 h 537355"/>
                <a:gd name="connsiteX4" fmla="*/ 2821471 w 2821471"/>
                <a:gd name="connsiteY4" fmla="*/ 354023 h 537355"/>
                <a:gd name="connsiteX5" fmla="*/ 2589124 w 2821471"/>
                <a:gd name="connsiteY5" fmla="*/ 536363 h 537355"/>
                <a:gd name="connsiteX6" fmla="*/ 2793691 w 2821471"/>
                <a:gd name="connsiteY6" fmla="*/ 100594 h 537355"/>
                <a:gd name="connsiteX7" fmla="*/ 1994473 w 2821471"/>
                <a:gd name="connsiteY7" fmla="*/ 224420 h 537355"/>
                <a:gd name="connsiteX8" fmla="*/ 0 w 2821471"/>
                <a:gd name="connsiteY8" fmla="*/ 354023 h 537355"/>
                <a:gd name="connsiteX9" fmla="*/ 0 w 2821471"/>
                <a:gd name="connsiteY9" fmla="*/ 194247 h 537355"/>
                <a:gd name="connsiteX0" fmla="*/ 0 w 2821471"/>
                <a:gd name="connsiteY0" fmla="*/ 194247 h 537355"/>
                <a:gd name="connsiteX1" fmla="*/ 194247 w 2821471"/>
                <a:gd name="connsiteY1" fmla="*/ 0 h 537355"/>
                <a:gd name="connsiteX2" fmla="*/ 2627224 w 2821471"/>
                <a:gd name="connsiteY2" fmla="*/ 0 h 537355"/>
                <a:gd name="connsiteX3" fmla="*/ 2821471 w 2821471"/>
                <a:gd name="connsiteY3" fmla="*/ 194247 h 537355"/>
                <a:gd name="connsiteX4" fmla="*/ 2821471 w 2821471"/>
                <a:gd name="connsiteY4" fmla="*/ 354023 h 537355"/>
                <a:gd name="connsiteX5" fmla="*/ 2589124 w 2821471"/>
                <a:gd name="connsiteY5" fmla="*/ 536363 h 537355"/>
                <a:gd name="connsiteX6" fmla="*/ 2793691 w 2821471"/>
                <a:gd name="connsiteY6" fmla="*/ 100594 h 537355"/>
                <a:gd name="connsiteX7" fmla="*/ 2526991 w 2821471"/>
                <a:gd name="connsiteY7" fmla="*/ 164889 h 537355"/>
                <a:gd name="connsiteX8" fmla="*/ 1994473 w 2821471"/>
                <a:gd name="connsiteY8" fmla="*/ 224420 h 537355"/>
                <a:gd name="connsiteX9" fmla="*/ 0 w 2821471"/>
                <a:gd name="connsiteY9" fmla="*/ 354023 h 537355"/>
                <a:gd name="connsiteX10" fmla="*/ 0 w 2821471"/>
                <a:gd name="connsiteY10" fmla="*/ 194247 h 537355"/>
                <a:gd name="connsiteX0" fmla="*/ 0 w 2821471"/>
                <a:gd name="connsiteY0" fmla="*/ 194247 h 537429"/>
                <a:gd name="connsiteX1" fmla="*/ 194247 w 2821471"/>
                <a:gd name="connsiteY1" fmla="*/ 0 h 537429"/>
                <a:gd name="connsiteX2" fmla="*/ 2627224 w 2821471"/>
                <a:gd name="connsiteY2" fmla="*/ 0 h 537429"/>
                <a:gd name="connsiteX3" fmla="*/ 2821471 w 2821471"/>
                <a:gd name="connsiteY3" fmla="*/ 194247 h 537429"/>
                <a:gd name="connsiteX4" fmla="*/ 2821471 w 2821471"/>
                <a:gd name="connsiteY4" fmla="*/ 354023 h 537429"/>
                <a:gd name="connsiteX5" fmla="*/ 2589124 w 2821471"/>
                <a:gd name="connsiteY5" fmla="*/ 536363 h 537429"/>
                <a:gd name="connsiteX6" fmla="*/ 2796072 w 2821471"/>
                <a:gd name="connsiteY6" fmla="*/ 129169 h 537429"/>
                <a:gd name="connsiteX7" fmla="*/ 2526991 w 2821471"/>
                <a:gd name="connsiteY7" fmla="*/ 164889 h 537429"/>
                <a:gd name="connsiteX8" fmla="*/ 1994473 w 2821471"/>
                <a:gd name="connsiteY8" fmla="*/ 224420 h 537429"/>
                <a:gd name="connsiteX9" fmla="*/ 0 w 2821471"/>
                <a:gd name="connsiteY9" fmla="*/ 354023 h 537429"/>
                <a:gd name="connsiteX10" fmla="*/ 0 w 2821471"/>
                <a:gd name="connsiteY10" fmla="*/ 194247 h 537429"/>
                <a:gd name="connsiteX0" fmla="*/ 0 w 2821471"/>
                <a:gd name="connsiteY0" fmla="*/ 194247 h 2814895"/>
                <a:gd name="connsiteX1" fmla="*/ 194247 w 2821471"/>
                <a:gd name="connsiteY1" fmla="*/ 0 h 2814895"/>
                <a:gd name="connsiteX2" fmla="*/ 2627224 w 2821471"/>
                <a:gd name="connsiteY2" fmla="*/ 0 h 2814895"/>
                <a:gd name="connsiteX3" fmla="*/ 2821471 w 2821471"/>
                <a:gd name="connsiteY3" fmla="*/ 194247 h 2814895"/>
                <a:gd name="connsiteX4" fmla="*/ 2821471 w 2821471"/>
                <a:gd name="connsiteY4" fmla="*/ 354023 h 2814895"/>
                <a:gd name="connsiteX5" fmla="*/ 66904 w 2821471"/>
                <a:gd name="connsiteY5" fmla="*/ 2814743 h 2814895"/>
                <a:gd name="connsiteX6" fmla="*/ 2796072 w 2821471"/>
                <a:gd name="connsiteY6" fmla="*/ 129169 h 2814895"/>
                <a:gd name="connsiteX7" fmla="*/ 2526991 w 2821471"/>
                <a:gd name="connsiteY7" fmla="*/ 164889 h 2814895"/>
                <a:gd name="connsiteX8" fmla="*/ 1994473 w 2821471"/>
                <a:gd name="connsiteY8" fmla="*/ 224420 h 2814895"/>
                <a:gd name="connsiteX9" fmla="*/ 0 w 2821471"/>
                <a:gd name="connsiteY9" fmla="*/ 354023 h 2814895"/>
                <a:gd name="connsiteX10" fmla="*/ 0 w 2821471"/>
                <a:gd name="connsiteY10" fmla="*/ 194247 h 2814895"/>
                <a:gd name="connsiteX0" fmla="*/ 0 w 2825237"/>
                <a:gd name="connsiteY0" fmla="*/ 194247 h 2814896"/>
                <a:gd name="connsiteX1" fmla="*/ 194247 w 2825237"/>
                <a:gd name="connsiteY1" fmla="*/ 0 h 2814896"/>
                <a:gd name="connsiteX2" fmla="*/ 2627224 w 2825237"/>
                <a:gd name="connsiteY2" fmla="*/ 0 h 2814896"/>
                <a:gd name="connsiteX3" fmla="*/ 2821471 w 2825237"/>
                <a:gd name="connsiteY3" fmla="*/ 194247 h 2814896"/>
                <a:gd name="connsiteX4" fmla="*/ 2821471 w 2825237"/>
                <a:gd name="connsiteY4" fmla="*/ 354023 h 2814896"/>
                <a:gd name="connsiteX5" fmla="*/ 66904 w 2825237"/>
                <a:gd name="connsiteY5" fmla="*/ 2814743 h 2814896"/>
                <a:gd name="connsiteX6" fmla="*/ 2822266 w 2825237"/>
                <a:gd name="connsiteY6" fmla="*/ 143457 h 2814896"/>
                <a:gd name="connsiteX7" fmla="*/ 2526991 w 2825237"/>
                <a:gd name="connsiteY7" fmla="*/ 164889 h 2814896"/>
                <a:gd name="connsiteX8" fmla="*/ 1994473 w 2825237"/>
                <a:gd name="connsiteY8" fmla="*/ 224420 h 2814896"/>
                <a:gd name="connsiteX9" fmla="*/ 0 w 2825237"/>
                <a:gd name="connsiteY9" fmla="*/ 354023 h 2814896"/>
                <a:gd name="connsiteX10" fmla="*/ 0 w 2825237"/>
                <a:gd name="connsiteY10" fmla="*/ 194247 h 2814896"/>
                <a:gd name="connsiteX0" fmla="*/ 0 w 2825237"/>
                <a:gd name="connsiteY0" fmla="*/ 194247 h 2814896"/>
                <a:gd name="connsiteX1" fmla="*/ 194247 w 2825237"/>
                <a:gd name="connsiteY1" fmla="*/ 0 h 2814896"/>
                <a:gd name="connsiteX2" fmla="*/ 2627224 w 2825237"/>
                <a:gd name="connsiteY2" fmla="*/ 0 h 2814896"/>
                <a:gd name="connsiteX3" fmla="*/ 2821471 w 2825237"/>
                <a:gd name="connsiteY3" fmla="*/ 194247 h 2814896"/>
                <a:gd name="connsiteX4" fmla="*/ 2816709 w 2825237"/>
                <a:gd name="connsiteY4" fmla="*/ 950056 h 2814896"/>
                <a:gd name="connsiteX5" fmla="*/ 66904 w 2825237"/>
                <a:gd name="connsiteY5" fmla="*/ 2814743 h 2814896"/>
                <a:gd name="connsiteX6" fmla="*/ 2822266 w 2825237"/>
                <a:gd name="connsiteY6" fmla="*/ 143457 h 2814896"/>
                <a:gd name="connsiteX7" fmla="*/ 2526991 w 2825237"/>
                <a:gd name="connsiteY7" fmla="*/ 164889 h 2814896"/>
                <a:gd name="connsiteX8" fmla="*/ 1994473 w 2825237"/>
                <a:gd name="connsiteY8" fmla="*/ 224420 h 2814896"/>
                <a:gd name="connsiteX9" fmla="*/ 0 w 2825237"/>
                <a:gd name="connsiteY9" fmla="*/ 354023 h 2814896"/>
                <a:gd name="connsiteX10" fmla="*/ 0 w 2825237"/>
                <a:gd name="connsiteY10" fmla="*/ 194247 h 2814896"/>
                <a:gd name="connsiteX0" fmla="*/ 0 w 2825187"/>
                <a:gd name="connsiteY0" fmla="*/ 194247 h 2434000"/>
                <a:gd name="connsiteX1" fmla="*/ 194247 w 2825187"/>
                <a:gd name="connsiteY1" fmla="*/ 0 h 2434000"/>
                <a:gd name="connsiteX2" fmla="*/ 2627224 w 2825187"/>
                <a:gd name="connsiteY2" fmla="*/ 0 h 2434000"/>
                <a:gd name="connsiteX3" fmla="*/ 2821471 w 2825187"/>
                <a:gd name="connsiteY3" fmla="*/ 194247 h 2434000"/>
                <a:gd name="connsiteX4" fmla="*/ 2816709 w 2825187"/>
                <a:gd name="connsiteY4" fmla="*/ 950056 h 2434000"/>
                <a:gd name="connsiteX5" fmla="*/ 14516 w 2825187"/>
                <a:gd name="connsiteY5" fmla="*/ 2433821 h 2434000"/>
                <a:gd name="connsiteX6" fmla="*/ 2822266 w 2825187"/>
                <a:gd name="connsiteY6" fmla="*/ 143457 h 2434000"/>
                <a:gd name="connsiteX7" fmla="*/ 2526991 w 2825187"/>
                <a:gd name="connsiteY7" fmla="*/ 164889 h 2434000"/>
                <a:gd name="connsiteX8" fmla="*/ 1994473 w 2825187"/>
                <a:gd name="connsiteY8" fmla="*/ 224420 h 2434000"/>
                <a:gd name="connsiteX9" fmla="*/ 0 w 2825187"/>
                <a:gd name="connsiteY9" fmla="*/ 354023 h 2434000"/>
                <a:gd name="connsiteX10" fmla="*/ 0 w 2825187"/>
                <a:gd name="connsiteY10" fmla="*/ 194247 h 2434000"/>
                <a:gd name="connsiteX0" fmla="*/ 0 w 2825182"/>
                <a:gd name="connsiteY0" fmla="*/ 194247 h 2434000"/>
                <a:gd name="connsiteX1" fmla="*/ 194247 w 2825182"/>
                <a:gd name="connsiteY1" fmla="*/ 0 h 2434000"/>
                <a:gd name="connsiteX2" fmla="*/ 2627224 w 2825182"/>
                <a:gd name="connsiteY2" fmla="*/ 0 h 2434000"/>
                <a:gd name="connsiteX3" fmla="*/ 2821471 w 2825182"/>
                <a:gd name="connsiteY3" fmla="*/ 194247 h 2434000"/>
                <a:gd name="connsiteX4" fmla="*/ 2816709 w 2825182"/>
                <a:gd name="connsiteY4" fmla="*/ 950056 h 2434000"/>
                <a:gd name="connsiteX5" fmla="*/ 9754 w 2825182"/>
                <a:gd name="connsiteY5" fmla="*/ 2433821 h 2434000"/>
                <a:gd name="connsiteX6" fmla="*/ 2822266 w 2825182"/>
                <a:gd name="connsiteY6" fmla="*/ 143457 h 2434000"/>
                <a:gd name="connsiteX7" fmla="*/ 2526991 w 2825182"/>
                <a:gd name="connsiteY7" fmla="*/ 164889 h 2434000"/>
                <a:gd name="connsiteX8" fmla="*/ 1994473 w 2825182"/>
                <a:gd name="connsiteY8" fmla="*/ 224420 h 2434000"/>
                <a:gd name="connsiteX9" fmla="*/ 0 w 2825182"/>
                <a:gd name="connsiteY9" fmla="*/ 354023 h 2434000"/>
                <a:gd name="connsiteX10" fmla="*/ 0 w 2825182"/>
                <a:gd name="connsiteY10" fmla="*/ 194247 h 2434000"/>
                <a:gd name="connsiteX0" fmla="*/ 149191 w 2974373"/>
                <a:gd name="connsiteY0" fmla="*/ 194247 h 3023327"/>
                <a:gd name="connsiteX1" fmla="*/ 343438 w 2974373"/>
                <a:gd name="connsiteY1" fmla="*/ 0 h 3023327"/>
                <a:gd name="connsiteX2" fmla="*/ 2776415 w 2974373"/>
                <a:gd name="connsiteY2" fmla="*/ 0 h 3023327"/>
                <a:gd name="connsiteX3" fmla="*/ 2970662 w 2974373"/>
                <a:gd name="connsiteY3" fmla="*/ 194247 h 3023327"/>
                <a:gd name="connsiteX4" fmla="*/ 2965900 w 2974373"/>
                <a:gd name="connsiteY4" fmla="*/ 950056 h 3023327"/>
                <a:gd name="connsiteX5" fmla="*/ 680694 w 2974373"/>
                <a:gd name="connsiteY5" fmla="*/ 2947098 h 3023327"/>
                <a:gd name="connsiteX6" fmla="*/ 158945 w 2974373"/>
                <a:gd name="connsiteY6" fmla="*/ 2433821 h 3023327"/>
                <a:gd name="connsiteX7" fmla="*/ 2971457 w 2974373"/>
                <a:gd name="connsiteY7" fmla="*/ 143457 h 3023327"/>
                <a:gd name="connsiteX8" fmla="*/ 2676182 w 2974373"/>
                <a:gd name="connsiteY8" fmla="*/ 164889 h 3023327"/>
                <a:gd name="connsiteX9" fmla="*/ 2143664 w 2974373"/>
                <a:gd name="connsiteY9" fmla="*/ 224420 h 3023327"/>
                <a:gd name="connsiteX10" fmla="*/ 149191 w 2974373"/>
                <a:gd name="connsiteY10" fmla="*/ 354023 h 3023327"/>
                <a:gd name="connsiteX11" fmla="*/ 149191 w 2974373"/>
                <a:gd name="connsiteY11" fmla="*/ 194247 h 3023327"/>
                <a:gd name="connsiteX0" fmla="*/ 301033 w 3126215"/>
                <a:gd name="connsiteY0" fmla="*/ 194247 h 3183673"/>
                <a:gd name="connsiteX1" fmla="*/ 495280 w 3126215"/>
                <a:gd name="connsiteY1" fmla="*/ 0 h 3183673"/>
                <a:gd name="connsiteX2" fmla="*/ 2928257 w 3126215"/>
                <a:gd name="connsiteY2" fmla="*/ 0 h 3183673"/>
                <a:gd name="connsiteX3" fmla="*/ 3122504 w 3126215"/>
                <a:gd name="connsiteY3" fmla="*/ 194247 h 3183673"/>
                <a:gd name="connsiteX4" fmla="*/ 3117742 w 3126215"/>
                <a:gd name="connsiteY4" fmla="*/ 950056 h 3183673"/>
                <a:gd name="connsiteX5" fmla="*/ 349142 w 3126215"/>
                <a:gd name="connsiteY5" fmla="*/ 3124115 h 3183673"/>
                <a:gd name="connsiteX6" fmla="*/ 310787 w 3126215"/>
                <a:gd name="connsiteY6" fmla="*/ 2433821 h 3183673"/>
                <a:gd name="connsiteX7" fmla="*/ 3123299 w 3126215"/>
                <a:gd name="connsiteY7" fmla="*/ 143457 h 3183673"/>
                <a:gd name="connsiteX8" fmla="*/ 2828024 w 3126215"/>
                <a:gd name="connsiteY8" fmla="*/ 164889 h 3183673"/>
                <a:gd name="connsiteX9" fmla="*/ 2295506 w 3126215"/>
                <a:gd name="connsiteY9" fmla="*/ 224420 h 3183673"/>
                <a:gd name="connsiteX10" fmla="*/ 301033 w 3126215"/>
                <a:gd name="connsiteY10" fmla="*/ 354023 h 3183673"/>
                <a:gd name="connsiteX11" fmla="*/ 301033 w 3126215"/>
                <a:gd name="connsiteY11" fmla="*/ 194247 h 3183673"/>
                <a:gd name="connsiteX0" fmla="*/ 301033 w 3126914"/>
                <a:gd name="connsiteY0" fmla="*/ 194247 h 3183673"/>
                <a:gd name="connsiteX1" fmla="*/ 495280 w 3126914"/>
                <a:gd name="connsiteY1" fmla="*/ 0 h 3183673"/>
                <a:gd name="connsiteX2" fmla="*/ 2928257 w 3126914"/>
                <a:gd name="connsiteY2" fmla="*/ 0 h 3183673"/>
                <a:gd name="connsiteX3" fmla="*/ 3122504 w 3126914"/>
                <a:gd name="connsiteY3" fmla="*/ 194247 h 3183673"/>
                <a:gd name="connsiteX4" fmla="*/ 3117742 w 3126914"/>
                <a:gd name="connsiteY4" fmla="*/ 950056 h 3183673"/>
                <a:gd name="connsiteX5" fmla="*/ 349142 w 3126914"/>
                <a:gd name="connsiteY5" fmla="*/ 3124115 h 3183673"/>
                <a:gd name="connsiteX6" fmla="*/ 310787 w 3126914"/>
                <a:gd name="connsiteY6" fmla="*/ 2433821 h 3183673"/>
                <a:gd name="connsiteX7" fmla="*/ 3123299 w 3126914"/>
                <a:gd name="connsiteY7" fmla="*/ 143457 h 3183673"/>
                <a:gd name="connsiteX8" fmla="*/ 2828024 w 3126914"/>
                <a:gd name="connsiteY8" fmla="*/ 164889 h 3183673"/>
                <a:gd name="connsiteX9" fmla="*/ 2295506 w 3126914"/>
                <a:gd name="connsiteY9" fmla="*/ 224420 h 3183673"/>
                <a:gd name="connsiteX10" fmla="*/ 301033 w 3126914"/>
                <a:gd name="connsiteY10" fmla="*/ 354023 h 3183673"/>
                <a:gd name="connsiteX11" fmla="*/ 301033 w 3126914"/>
                <a:gd name="connsiteY11" fmla="*/ 194247 h 3183673"/>
                <a:gd name="connsiteX0" fmla="*/ 301033 w 3126914"/>
                <a:gd name="connsiteY0" fmla="*/ 194247 h 3183673"/>
                <a:gd name="connsiteX1" fmla="*/ 495280 w 3126914"/>
                <a:gd name="connsiteY1" fmla="*/ 0 h 3183673"/>
                <a:gd name="connsiteX2" fmla="*/ 2928257 w 3126914"/>
                <a:gd name="connsiteY2" fmla="*/ 0 h 3183673"/>
                <a:gd name="connsiteX3" fmla="*/ 3122504 w 3126914"/>
                <a:gd name="connsiteY3" fmla="*/ 194247 h 3183673"/>
                <a:gd name="connsiteX4" fmla="*/ 3117742 w 3126914"/>
                <a:gd name="connsiteY4" fmla="*/ 950056 h 3183673"/>
                <a:gd name="connsiteX5" fmla="*/ 349142 w 3126914"/>
                <a:gd name="connsiteY5" fmla="*/ 3124115 h 3183673"/>
                <a:gd name="connsiteX6" fmla="*/ 310787 w 3126914"/>
                <a:gd name="connsiteY6" fmla="*/ 2433821 h 3183673"/>
                <a:gd name="connsiteX7" fmla="*/ 3118536 w 3126914"/>
                <a:gd name="connsiteY7" fmla="*/ 161331 h 3183673"/>
                <a:gd name="connsiteX8" fmla="*/ 2828024 w 3126914"/>
                <a:gd name="connsiteY8" fmla="*/ 164889 h 3183673"/>
                <a:gd name="connsiteX9" fmla="*/ 2295506 w 3126914"/>
                <a:gd name="connsiteY9" fmla="*/ 224420 h 3183673"/>
                <a:gd name="connsiteX10" fmla="*/ 301033 w 3126914"/>
                <a:gd name="connsiteY10" fmla="*/ 354023 h 3183673"/>
                <a:gd name="connsiteX11" fmla="*/ 301033 w 3126914"/>
                <a:gd name="connsiteY11" fmla="*/ 194247 h 3183673"/>
                <a:gd name="connsiteX0" fmla="*/ 301033 w 3126914"/>
                <a:gd name="connsiteY0" fmla="*/ 196756 h 3186182"/>
                <a:gd name="connsiteX1" fmla="*/ 481568 w 3126914"/>
                <a:gd name="connsiteY1" fmla="*/ 0 h 3186182"/>
                <a:gd name="connsiteX2" fmla="*/ 2928257 w 3126914"/>
                <a:gd name="connsiteY2" fmla="*/ 2509 h 3186182"/>
                <a:gd name="connsiteX3" fmla="*/ 3122504 w 3126914"/>
                <a:gd name="connsiteY3" fmla="*/ 196756 h 3186182"/>
                <a:gd name="connsiteX4" fmla="*/ 3117742 w 3126914"/>
                <a:gd name="connsiteY4" fmla="*/ 952565 h 3186182"/>
                <a:gd name="connsiteX5" fmla="*/ 349142 w 3126914"/>
                <a:gd name="connsiteY5" fmla="*/ 3126624 h 3186182"/>
                <a:gd name="connsiteX6" fmla="*/ 310787 w 3126914"/>
                <a:gd name="connsiteY6" fmla="*/ 2436330 h 3186182"/>
                <a:gd name="connsiteX7" fmla="*/ 3118536 w 3126914"/>
                <a:gd name="connsiteY7" fmla="*/ 163840 h 3186182"/>
                <a:gd name="connsiteX8" fmla="*/ 2828024 w 3126914"/>
                <a:gd name="connsiteY8" fmla="*/ 167398 h 3186182"/>
                <a:gd name="connsiteX9" fmla="*/ 2295506 w 3126914"/>
                <a:gd name="connsiteY9" fmla="*/ 226929 h 3186182"/>
                <a:gd name="connsiteX10" fmla="*/ 301033 w 3126914"/>
                <a:gd name="connsiteY10" fmla="*/ 356532 h 3186182"/>
                <a:gd name="connsiteX11" fmla="*/ 301033 w 3126914"/>
                <a:gd name="connsiteY11" fmla="*/ 196756 h 3186182"/>
                <a:gd name="connsiteX0" fmla="*/ 301033 w 3127823"/>
                <a:gd name="connsiteY0" fmla="*/ 196756 h 3186182"/>
                <a:gd name="connsiteX1" fmla="*/ 481568 w 3127823"/>
                <a:gd name="connsiteY1" fmla="*/ 0 h 3186182"/>
                <a:gd name="connsiteX2" fmla="*/ 2952938 w 3127823"/>
                <a:gd name="connsiteY2" fmla="*/ 0 h 3186182"/>
                <a:gd name="connsiteX3" fmla="*/ 3122504 w 3127823"/>
                <a:gd name="connsiteY3" fmla="*/ 196756 h 3186182"/>
                <a:gd name="connsiteX4" fmla="*/ 3117742 w 3127823"/>
                <a:gd name="connsiteY4" fmla="*/ 952565 h 3186182"/>
                <a:gd name="connsiteX5" fmla="*/ 349142 w 3127823"/>
                <a:gd name="connsiteY5" fmla="*/ 3126624 h 3186182"/>
                <a:gd name="connsiteX6" fmla="*/ 310787 w 3127823"/>
                <a:gd name="connsiteY6" fmla="*/ 2436330 h 3186182"/>
                <a:gd name="connsiteX7" fmla="*/ 3118536 w 3127823"/>
                <a:gd name="connsiteY7" fmla="*/ 163840 h 3186182"/>
                <a:gd name="connsiteX8" fmla="*/ 2828024 w 3127823"/>
                <a:gd name="connsiteY8" fmla="*/ 167398 h 3186182"/>
                <a:gd name="connsiteX9" fmla="*/ 2295506 w 3127823"/>
                <a:gd name="connsiteY9" fmla="*/ 226929 h 3186182"/>
                <a:gd name="connsiteX10" fmla="*/ 301033 w 3127823"/>
                <a:gd name="connsiteY10" fmla="*/ 356532 h 3186182"/>
                <a:gd name="connsiteX11" fmla="*/ 301033 w 3127823"/>
                <a:gd name="connsiteY11" fmla="*/ 196756 h 3186182"/>
                <a:gd name="connsiteX0" fmla="*/ 301033 w 3129676"/>
                <a:gd name="connsiteY0" fmla="*/ 196756 h 3186182"/>
                <a:gd name="connsiteX1" fmla="*/ 481568 w 3129676"/>
                <a:gd name="connsiteY1" fmla="*/ 0 h 3186182"/>
                <a:gd name="connsiteX2" fmla="*/ 2952938 w 3129676"/>
                <a:gd name="connsiteY2" fmla="*/ 0 h 3186182"/>
                <a:gd name="connsiteX3" fmla="*/ 3122504 w 3129676"/>
                <a:gd name="connsiteY3" fmla="*/ 196756 h 3186182"/>
                <a:gd name="connsiteX4" fmla="*/ 3117742 w 3129676"/>
                <a:gd name="connsiteY4" fmla="*/ 952565 h 3186182"/>
                <a:gd name="connsiteX5" fmla="*/ 349142 w 3129676"/>
                <a:gd name="connsiteY5" fmla="*/ 3126624 h 3186182"/>
                <a:gd name="connsiteX6" fmla="*/ 310787 w 3129676"/>
                <a:gd name="connsiteY6" fmla="*/ 2436330 h 3186182"/>
                <a:gd name="connsiteX7" fmla="*/ 3126763 w 3129676"/>
                <a:gd name="connsiteY7" fmla="*/ 196455 h 3186182"/>
                <a:gd name="connsiteX8" fmla="*/ 2828024 w 3129676"/>
                <a:gd name="connsiteY8" fmla="*/ 167398 h 3186182"/>
                <a:gd name="connsiteX9" fmla="*/ 2295506 w 3129676"/>
                <a:gd name="connsiteY9" fmla="*/ 226929 h 3186182"/>
                <a:gd name="connsiteX10" fmla="*/ 301033 w 3129676"/>
                <a:gd name="connsiteY10" fmla="*/ 356532 h 3186182"/>
                <a:gd name="connsiteX11" fmla="*/ 301033 w 3129676"/>
                <a:gd name="connsiteY11" fmla="*/ 196756 h 318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29676" h="3186182">
                  <a:moveTo>
                    <a:pt x="301033" y="196756"/>
                  </a:moveTo>
                  <a:cubicBezTo>
                    <a:pt x="301033" y="89476"/>
                    <a:pt x="374288" y="0"/>
                    <a:pt x="481568" y="0"/>
                  </a:cubicBezTo>
                  <a:lnTo>
                    <a:pt x="2952938" y="0"/>
                  </a:lnTo>
                  <a:cubicBezTo>
                    <a:pt x="3060218" y="0"/>
                    <a:pt x="3151079" y="101392"/>
                    <a:pt x="3122504" y="196756"/>
                  </a:cubicBezTo>
                  <a:cubicBezTo>
                    <a:pt x="3120917" y="448692"/>
                    <a:pt x="3119329" y="700629"/>
                    <a:pt x="3117742" y="952565"/>
                  </a:cubicBezTo>
                  <a:cubicBezTo>
                    <a:pt x="2705918" y="1301578"/>
                    <a:pt x="816968" y="2879330"/>
                    <a:pt x="349142" y="3126624"/>
                  </a:cubicBezTo>
                  <a:cubicBezTo>
                    <a:pt x="-118684" y="3373918"/>
                    <a:pt x="-101169" y="2793808"/>
                    <a:pt x="310787" y="2436330"/>
                  </a:cubicBezTo>
                  <a:cubicBezTo>
                    <a:pt x="225988" y="2459576"/>
                    <a:pt x="3236190" y="263130"/>
                    <a:pt x="3126763" y="196455"/>
                  </a:cubicBezTo>
                  <a:cubicBezTo>
                    <a:pt x="3083070" y="138511"/>
                    <a:pt x="2961227" y="146760"/>
                    <a:pt x="2828024" y="167398"/>
                  </a:cubicBezTo>
                  <a:cubicBezTo>
                    <a:pt x="2694821" y="188036"/>
                    <a:pt x="2683334" y="199375"/>
                    <a:pt x="2295506" y="226929"/>
                  </a:cubicBezTo>
                  <a:cubicBezTo>
                    <a:pt x="2188226" y="226929"/>
                    <a:pt x="301033" y="463812"/>
                    <a:pt x="301033" y="356532"/>
                  </a:cubicBezTo>
                  <a:lnTo>
                    <a:pt x="301033" y="196756"/>
                  </a:lnTo>
                  <a:close/>
                </a:path>
              </a:pathLst>
            </a:custGeom>
            <a:solidFill>
              <a:srgbClr val="8439BD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4155D29-21A0-B1A3-2D64-11F12CD16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0445" y="1158855"/>
              <a:ext cx="1179163" cy="1572218"/>
            </a:xfrm>
            <a:prstGeom prst="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049F30-D97F-2F8E-2789-808CFF742963}"/>
                </a:ext>
              </a:extLst>
            </p:cNvPr>
            <p:cNvSpPr txBox="1"/>
            <p:nvPr/>
          </p:nvSpPr>
          <p:spPr>
            <a:xfrm>
              <a:off x="2225604" y="804638"/>
              <a:ext cx="1265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김    지    은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7EA952C-3848-56DB-A579-F4EC4116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1068" y="596600"/>
              <a:ext cx="603097" cy="207774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43838E-D9DF-3872-CFFA-E1BCEED3352E}"/>
                </a:ext>
              </a:extLst>
            </p:cNvPr>
            <p:cNvSpPr/>
            <p:nvPr/>
          </p:nvSpPr>
          <p:spPr>
            <a:xfrm>
              <a:off x="1369053" y="2710773"/>
              <a:ext cx="254729" cy="118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217E03-39AC-3DB2-94E9-A5A478EFECB6}"/>
                </a:ext>
              </a:extLst>
            </p:cNvPr>
            <p:cNvSpPr/>
            <p:nvPr/>
          </p:nvSpPr>
          <p:spPr>
            <a:xfrm>
              <a:off x="1900624" y="2886525"/>
              <a:ext cx="2046523" cy="1167670"/>
            </a:xfrm>
            <a:prstGeom prst="rect">
              <a:avLst/>
            </a:prstGeom>
            <a:solidFill>
              <a:srgbClr val="EC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프로젝트 총괄</a:t>
              </a:r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일정관리</a:t>
              </a:r>
              <a:endParaRPr lang="en-US" altLang="ko-KR" sz="10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 기록</a:t>
              </a:r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계획 DB 설계 및 구축</a:t>
              </a:r>
              <a:endParaRPr lang="en-US" altLang="ko-KR" sz="10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 기록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계획 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UI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및 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000" spc="-2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jquery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기능 구현</a:t>
              </a:r>
              <a:endParaRPr lang="en-US" altLang="ko-KR" sz="1000" spc="-2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 기록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계획 입력</a:t>
              </a:r>
              <a:r>
                <a:rPr lang="en-US" altLang="ko-KR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1000" spc="-2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출력 등 구현</a:t>
              </a:r>
              <a:endParaRPr lang="en-US" altLang="ko-KR" sz="1000" spc="-2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호텔 및 리뷰 데이터 수집</a:t>
              </a:r>
              <a:endParaRPr lang="en-US" altLang="ko-KR" sz="10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en-US" altLang="ko-KR" sz="100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구현</a:t>
              </a:r>
              <a:endParaRPr lang="en-US" altLang="ko-KR" sz="100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카카오 맵 </a:t>
              </a:r>
              <a:r>
                <a: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AIP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495FCB7-F67C-FC16-9F3B-0FE990522C17}"/>
                </a:ext>
              </a:extLst>
            </p:cNvPr>
            <p:cNvSpPr/>
            <p:nvPr/>
          </p:nvSpPr>
          <p:spPr>
            <a:xfrm>
              <a:off x="1635064" y="524733"/>
              <a:ext cx="2449928" cy="3680014"/>
            </a:xfrm>
            <a:prstGeom prst="roundRect">
              <a:avLst>
                <a:gd name="adj" fmla="val 676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71D254-0613-B074-3E5F-49885E258A81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0A8BAC4-CC21-E759-D562-56AAAA7580A9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6D25-AB79-8288-8C72-6E2AAE066654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81B5D7-EE30-F30A-E996-F3C925128B38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6F5FA5-D393-AE20-ED89-DB3455A07A5D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BACF5-93A2-CD88-8E70-0A1B65D77652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6B0FD-D5AC-2423-0C95-8827EF1C4BE8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5BF21-9E9F-D475-1ECA-38FB370E0EC1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1046BA-1C1E-EC3E-806F-CDB1194B506F}"/>
              </a:ext>
            </a:extLst>
          </p:cNvPr>
          <p:cNvSpPr/>
          <p:nvPr/>
        </p:nvSpPr>
        <p:spPr>
          <a:xfrm>
            <a:off x="0" y="177328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DE8BF-8387-18E8-5AD7-38ECA38575DF}"/>
              </a:ext>
            </a:extLst>
          </p:cNvPr>
          <p:cNvSpPr txBox="1"/>
          <p:nvPr/>
        </p:nvSpPr>
        <p:spPr>
          <a:xfrm>
            <a:off x="4716" y="1629295"/>
            <a:ext cx="963725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en-US" altLang="ko-KR" sz="1400" kern="0" spc="0" dirty="0">
              <a:solidFill>
                <a:schemeClr val="bg1">
                  <a:lumMod val="65000"/>
                </a:schemeClr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945F62F-1BBB-D879-65DB-92061C74571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548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6E000A-274E-31AC-E7A5-DBA5D8649D43}"/>
              </a:ext>
            </a:extLst>
          </p:cNvPr>
          <p:cNvGrpSpPr/>
          <p:nvPr/>
        </p:nvGrpSpPr>
        <p:grpSpPr>
          <a:xfrm>
            <a:off x="923820" y="97588"/>
            <a:ext cx="3100586" cy="619945"/>
            <a:chOff x="923820" y="97588"/>
            <a:chExt cx="3100586" cy="61994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78191D2-BACF-90E9-E005-EDB9A187DB43}"/>
                </a:ext>
              </a:extLst>
            </p:cNvPr>
            <p:cNvSpPr/>
            <p:nvPr/>
          </p:nvSpPr>
          <p:spPr>
            <a:xfrm>
              <a:off x="990658" y="159501"/>
              <a:ext cx="3033748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5C921-CDC8-049D-91C3-6D74C7A127EA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B68D3-CFA6-98A3-A390-74D2D46FE38A}"/>
                </a:ext>
              </a:extLst>
            </p:cNvPr>
            <p:cNvSpPr txBox="1"/>
            <p:nvPr/>
          </p:nvSpPr>
          <p:spPr>
            <a:xfrm>
              <a:off x="1134340" y="224308"/>
              <a:ext cx="2840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디테일창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사진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/>
          </p:cNvCxnSpPr>
          <p:nvPr/>
        </p:nvCxnSpPr>
        <p:spPr>
          <a:xfrm>
            <a:off x="4123982" y="263747"/>
            <a:ext cx="0" cy="343448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50C7B78-4EB1-C112-6740-CAAB2833E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458" y="875540"/>
            <a:ext cx="2449236" cy="1636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F39E06-B94D-F007-8038-A78E359B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1"/>
          <a:stretch/>
        </p:blipFill>
        <p:spPr>
          <a:xfrm>
            <a:off x="1410458" y="2671159"/>
            <a:ext cx="2294643" cy="1559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A305A56-4903-BCCD-4BB9-CD2D8C8BC3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458" y="4504260"/>
            <a:ext cx="2330518" cy="1559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6C4830-CEA9-776D-C936-48A66E8F63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559" y="351460"/>
            <a:ext cx="6429478" cy="1864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336322-37AA-6608-4518-09D094DFBC3B}"/>
              </a:ext>
            </a:extLst>
          </p:cNvPr>
          <p:cNvSpPr txBox="1"/>
          <p:nvPr/>
        </p:nvSpPr>
        <p:spPr>
          <a:xfrm>
            <a:off x="4223559" y="3761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CSS</a:t>
            </a:r>
            <a:endParaRPr lang="ko-KR" altLang="en-US" sz="12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27F213-4E47-DBA3-7265-313FDE6B0BD3}"/>
              </a:ext>
            </a:extLst>
          </p:cNvPr>
          <p:cNvGrpSpPr/>
          <p:nvPr/>
        </p:nvGrpSpPr>
        <p:grpSpPr>
          <a:xfrm>
            <a:off x="4223559" y="2304608"/>
            <a:ext cx="5264367" cy="3035062"/>
            <a:chOff x="4203177" y="3788853"/>
            <a:chExt cx="5264367" cy="30350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95C8AB-72ED-FA01-A3FF-D4AC71861E94}"/>
                </a:ext>
              </a:extLst>
            </p:cNvPr>
            <p:cNvSpPr txBox="1"/>
            <p:nvPr/>
          </p:nvSpPr>
          <p:spPr>
            <a:xfrm>
              <a:off x="4220959" y="3788853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html</a:t>
              </a:r>
              <a:endParaRPr lang="ko-KR" altLang="en-US" sz="12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E645181-BF69-E1B3-1E40-46C2E4CC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7839" y="4046797"/>
              <a:ext cx="5209705" cy="1388559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907D783-9CC4-C98F-DEC5-6F36FD74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3177" y="5435356"/>
              <a:ext cx="5264367" cy="138855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C3C0D8-0276-A224-FB9D-C54E638539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93151" y="5574721"/>
            <a:ext cx="4579843" cy="314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D49A9A-95A1-9AB3-E0FB-E4C6E7ADFA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47643" y="5001938"/>
            <a:ext cx="2810788" cy="1684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863BD7-6AF3-E685-92BB-9A1FE3FBE27F}"/>
              </a:ext>
            </a:extLst>
          </p:cNvPr>
          <p:cNvSpPr txBox="1"/>
          <p:nvPr/>
        </p:nvSpPr>
        <p:spPr>
          <a:xfrm>
            <a:off x="4632536" y="6064103"/>
            <a:ext cx="4446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자동으로 넘기고 마지막 </a:t>
            </a:r>
            <a:r>
              <a:rPr lang="ko-KR" altLang="en-US" sz="16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엘리멘트에서</a:t>
            </a:r>
            <a:r>
              <a:rPr lang="ko-KR" altLang="en-US" sz="1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자동으로 초기값으로 돌아와 다시 </a:t>
            </a:r>
            <a:r>
              <a:rPr lang="ko-KR" altLang="en-US" sz="16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반복재생되도록</a:t>
            </a:r>
            <a:r>
              <a:rPr lang="ko-KR" altLang="en-US" sz="1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42C93A-F3E7-56C9-52E5-91E17DC72289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F0D0D954-DB21-1704-BFB2-5F4A9375DF3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C40789-74D3-6907-DD2C-FB11D3D45A5A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80B57-C1DA-3E2D-CACB-2B0C9499466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93443A-C0CC-F492-BCDE-C3F25F2C9AE3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E8AC45-48AD-8916-0EEB-E12F2F5FB44D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BDF972-5BC3-54AC-4167-D49FABE18539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E506E5-B5D7-6E0F-42E5-4EBE9145B60E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97F4B29-26F1-1428-D628-BB90643F09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6F6A0-A8C8-0CCF-BD6E-036510B2D010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4F79BB-59B0-BBDA-C1FC-8C225D47D9CD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60859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2685878" cy="619945"/>
            <a:chOff x="923820" y="97588"/>
            <a:chExt cx="2685878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8" y="159501"/>
              <a:ext cx="2615448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247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3675068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771D0A-BB92-184E-003E-5223F9C751D7}"/>
              </a:ext>
            </a:extLst>
          </p:cNvPr>
          <p:cNvCxnSpPr>
            <a:cxnSpLocks/>
          </p:cNvCxnSpPr>
          <p:nvPr/>
        </p:nvCxnSpPr>
        <p:spPr>
          <a:xfrm>
            <a:off x="6393159" y="159501"/>
            <a:ext cx="0" cy="637000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36AF22-E855-4DE9-CC1F-9D7438DF8953}"/>
              </a:ext>
            </a:extLst>
          </p:cNvPr>
          <p:cNvGrpSpPr/>
          <p:nvPr/>
        </p:nvGrpSpPr>
        <p:grpSpPr>
          <a:xfrm>
            <a:off x="1346554" y="964224"/>
            <a:ext cx="4655381" cy="5329896"/>
            <a:chOff x="1346554" y="964224"/>
            <a:chExt cx="4655381" cy="532989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34A29C4-EF38-C9B1-4AFD-72DB9C95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6554" y="964224"/>
              <a:ext cx="4603449" cy="236058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1D1869D-9AD8-14F1-070E-BF746344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8486" y="3695396"/>
              <a:ext cx="4603449" cy="25345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D9F9F1-241F-EE22-E6CA-02A0D853080E}"/>
                </a:ext>
              </a:extLst>
            </p:cNvPr>
            <p:cNvSpPr/>
            <p:nvPr/>
          </p:nvSpPr>
          <p:spPr>
            <a:xfrm>
              <a:off x="1461944" y="1804665"/>
              <a:ext cx="444519" cy="2146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0CE467E4-B214-A0E1-B213-ED63D3A8E0A8}"/>
                </a:ext>
              </a:extLst>
            </p:cNvPr>
            <p:cNvSpPr/>
            <p:nvPr/>
          </p:nvSpPr>
          <p:spPr>
            <a:xfrm rot="5400000">
              <a:off x="3487170" y="3102763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90E38E-BD14-7840-70EC-6E4585EEAED4}"/>
                </a:ext>
              </a:extLst>
            </p:cNvPr>
            <p:cNvSpPr/>
            <p:nvPr/>
          </p:nvSpPr>
          <p:spPr>
            <a:xfrm>
              <a:off x="5452761" y="2818125"/>
              <a:ext cx="444519" cy="2146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34FAC22-8096-C070-7D1A-4F3C4031A477}"/>
                </a:ext>
              </a:extLst>
            </p:cNvPr>
            <p:cNvSpPr/>
            <p:nvPr/>
          </p:nvSpPr>
          <p:spPr>
            <a:xfrm>
              <a:off x="1355382" y="5713519"/>
              <a:ext cx="4646552" cy="5806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8B77713-99F3-E8EA-4FED-C9D68DACC2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807" y="372823"/>
            <a:ext cx="3823313" cy="58388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84D6B6-6DB7-CF4A-8391-AA7620AAF47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424EBD42-518F-A6FA-DEF9-AE2E4B573BDA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32CE3A-5250-44AE-C2BD-5BE23F2FFFBD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596491-A17E-1429-6347-610D0BF20624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E5C93A-F24F-A369-75E3-3620E587B47E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7BEA10F-2FBE-CDEC-19BA-D7EBBFE3EBF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1D8D367-76A7-F13D-E629-98C9131F8330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78D852-DB9C-CFE1-6ACB-88FD4DFDFEFF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295AA42-6322-541D-AB6C-D3F9BC8677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574A8D-FCE5-BF82-B169-E33A5F2C2A79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813C1-E455-764E-EC32-55EBB9C3A1C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48467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2926424" cy="619945"/>
            <a:chOff x="923820" y="97588"/>
            <a:chExt cx="2926424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8" y="159501"/>
              <a:ext cx="2859586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2658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수정폼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3943516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97B7FF-014F-DC3E-673D-140F51A937EB}"/>
              </a:ext>
            </a:extLst>
          </p:cNvPr>
          <p:cNvGrpSpPr/>
          <p:nvPr/>
        </p:nvGrpSpPr>
        <p:grpSpPr>
          <a:xfrm>
            <a:off x="1316393" y="1308241"/>
            <a:ext cx="4914554" cy="1024415"/>
            <a:chOff x="1296363" y="1145476"/>
            <a:chExt cx="4914554" cy="102441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FC59C0-1F77-DFFF-A0F6-8CA4CE8D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6363" y="1145476"/>
              <a:ext cx="4914554" cy="1024415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D9F9F1-241F-EE22-E6CA-02A0D853080E}"/>
                </a:ext>
              </a:extLst>
            </p:cNvPr>
            <p:cNvSpPr/>
            <p:nvPr/>
          </p:nvSpPr>
          <p:spPr>
            <a:xfrm>
              <a:off x="1372178" y="1517606"/>
              <a:ext cx="3520898" cy="4091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663A61-0182-97AB-6EAF-D597BF3B523A}"/>
              </a:ext>
            </a:extLst>
          </p:cNvPr>
          <p:cNvCxnSpPr>
            <a:cxnSpLocks/>
          </p:cNvCxnSpPr>
          <p:nvPr/>
        </p:nvCxnSpPr>
        <p:spPr>
          <a:xfrm>
            <a:off x="1415842" y="2776756"/>
            <a:ext cx="1021398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039F97-E40F-3CED-3450-BF34EF06A72A}"/>
              </a:ext>
            </a:extLst>
          </p:cNvPr>
          <p:cNvSpPr txBox="1"/>
          <p:nvPr/>
        </p:nvSpPr>
        <p:spPr>
          <a:xfrm>
            <a:off x="1135029" y="3152409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JavaScript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D3E48C-253C-8E50-6118-2DD5B602101D}"/>
              </a:ext>
            </a:extLst>
          </p:cNvPr>
          <p:cNvSpPr txBox="1"/>
          <p:nvPr/>
        </p:nvSpPr>
        <p:spPr>
          <a:xfrm>
            <a:off x="5711284" y="3081429"/>
            <a:ext cx="21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RestController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82DB82-5B86-8675-5576-60953765E398}"/>
              </a:ext>
            </a:extLst>
          </p:cNvPr>
          <p:cNvSpPr/>
          <p:nvPr/>
        </p:nvSpPr>
        <p:spPr>
          <a:xfrm>
            <a:off x="5891565" y="1848188"/>
            <a:ext cx="292541" cy="2701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2F25C1-13F9-68BC-4ED0-909C5DC1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25" y="3424009"/>
            <a:ext cx="7565215" cy="30889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448249-9BD6-AE18-86BA-192A55E15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949" y="3365994"/>
            <a:ext cx="6277373" cy="320493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79500F-7241-2CBE-DC82-EE694704CBF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84CB4236-089F-CE06-8E11-F0E47097E113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721FDE-6EF0-D950-2662-3FE4AA63D8EC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F82F8-54B3-4DA5-DC7E-89C2D0396823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2E296F-8D19-CAAD-1CC8-0DA5536D1916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CAC78B-9743-FCCA-C02B-71D35A247057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62B8AD-4CE6-4737-E0E0-80E3E282EBCD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C12372-2955-7FF7-B915-8B728EDF0238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6B0A08B-A976-9B84-DF6B-A56B4732E1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8792E3-C3CF-6713-F6AB-3DAE93DB3935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FB258-1258-6A02-E96D-06ECA9B1753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91145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3051362" cy="619945"/>
            <a:chOff x="923820" y="97588"/>
            <a:chExt cx="3051362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8" y="159501"/>
              <a:ext cx="2984524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2840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업데이트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4052573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DB06AE9-4C8B-8647-0BAE-DEC1C966A203}"/>
              </a:ext>
            </a:extLst>
          </p:cNvPr>
          <p:cNvGrpSpPr/>
          <p:nvPr/>
        </p:nvGrpSpPr>
        <p:grpSpPr>
          <a:xfrm>
            <a:off x="1316393" y="1308241"/>
            <a:ext cx="10605872" cy="1024415"/>
            <a:chOff x="1306495" y="1106843"/>
            <a:chExt cx="10605872" cy="102441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97B7FF-014F-DC3E-673D-140F51A937EB}"/>
                </a:ext>
              </a:extLst>
            </p:cNvPr>
            <p:cNvGrpSpPr/>
            <p:nvPr/>
          </p:nvGrpSpPr>
          <p:grpSpPr>
            <a:xfrm>
              <a:off x="1306495" y="1106843"/>
              <a:ext cx="4914554" cy="1024415"/>
              <a:chOff x="1296363" y="1145476"/>
              <a:chExt cx="4914554" cy="102441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FC59C0-1F77-DFFF-A0F6-8CA4CE8D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6363" y="1145476"/>
                <a:ext cx="4914554" cy="1024415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3D9F9F1-241F-EE22-E6CA-02A0D853080E}"/>
                  </a:ext>
                </a:extLst>
              </p:cNvPr>
              <p:cNvSpPr/>
              <p:nvPr/>
            </p:nvSpPr>
            <p:spPr>
              <a:xfrm>
                <a:off x="1372178" y="1697784"/>
                <a:ext cx="541367" cy="22899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0CE467E4-B214-A0E1-B213-ED63D3A8E0A8}"/>
                </a:ext>
              </a:extLst>
            </p:cNvPr>
            <p:cNvSpPr/>
            <p:nvPr/>
          </p:nvSpPr>
          <p:spPr>
            <a:xfrm>
              <a:off x="6438310" y="1480541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7C5765C-EA70-82E1-EF78-EE9A3C9941D4}"/>
                </a:ext>
              </a:extLst>
            </p:cNvPr>
            <p:cNvGrpSpPr/>
            <p:nvPr/>
          </p:nvGrpSpPr>
          <p:grpSpPr>
            <a:xfrm>
              <a:off x="6997812" y="1327371"/>
              <a:ext cx="4914555" cy="608532"/>
              <a:chOff x="1326450" y="2820468"/>
              <a:chExt cx="4914555" cy="60853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9A712D4-8330-F5EC-112A-E94FF5F86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6450" y="2820468"/>
                <a:ext cx="4914555" cy="608532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88D6C7-1CB8-F3F3-3A20-4FFA853DC86F}"/>
                  </a:ext>
                </a:extLst>
              </p:cNvPr>
              <p:cNvSpPr/>
              <p:nvPr/>
            </p:nvSpPr>
            <p:spPr>
              <a:xfrm>
                <a:off x="1344511" y="3024657"/>
                <a:ext cx="707735" cy="1947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663A61-0182-97AB-6EAF-D597BF3B523A}"/>
              </a:ext>
            </a:extLst>
          </p:cNvPr>
          <p:cNvCxnSpPr>
            <a:cxnSpLocks/>
          </p:cNvCxnSpPr>
          <p:nvPr/>
        </p:nvCxnSpPr>
        <p:spPr>
          <a:xfrm>
            <a:off x="1415842" y="2776756"/>
            <a:ext cx="1021398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039F97-E40F-3CED-3450-BF34EF06A72A}"/>
              </a:ext>
            </a:extLst>
          </p:cNvPr>
          <p:cNvSpPr txBox="1"/>
          <p:nvPr/>
        </p:nvSpPr>
        <p:spPr>
          <a:xfrm>
            <a:off x="1135029" y="3152409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JavaScript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D3E48C-253C-8E50-6118-2DD5B602101D}"/>
              </a:ext>
            </a:extLst>
          </p:cNvPr>
          <p:cNvSpPr txBox="1"/>
          <p:nvPr/>
        </p:nvSpPr>
        <p:spPr>
          <a:xfrm>
            <a:off x="4887588" y="3152409"/>
            <a:ext cx="21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RestController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8EF6E7-0C7C-0ECA-271C-C2F0E6789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88" y="3486624"/>
            <a:ext cx="693420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C330D-E4C4-512D-D4C3-1BA5EE43D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393" y="3460187"/>
            <a:ext cx="3389831" cy="32340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7533B-526E-2FF7-2C1F-3E61E0C7D36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2B82FAB-36EC-B28B-C1A7-ACE7E3625FD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CC2590-6160-D6EB-FC97-5237597A160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68CA23-5EA4-3446-DBFB-39E5D1C2D6C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9680C5-161A-972D-0C98-4595CEF74A93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17B6719-901A-15AD-648D-95BE6DAB64F6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F85D09-5594-2D01-98DA-8F7599B710DB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A73956-E87B-84D0-F2E9-0B5DAEF50B2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32C6221-1D08-6C38-1ECF-B9CA93B7B32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699D81-1B93-AB0F-4242-4B188386CBF8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532B6C-E42E-3D59-A29A-D9E67434CCC3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66163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2685878" cy="619945"/>
            <a:chOff x="923820" y="97588"/>
            <a:chExt cx="2685878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8" y="159501"/>
              <a:ext cx="2615448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247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3675068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8A9D98-472F-B273-5FFE-68E932241FC2}"/>
              </a:ext>
            </a:extLst>
          </p:cNvPr>
          <p:cNvCxnSpPr>
            <a:cxnSpLocks/>
          </p:cNvCxnSpPr>
          <p:nvPr/>
        </p:nvCxnSpPr>
        <p:spPr>
          <a:xfrm>
            <a:off x="1415842" y="2776756"/>
            <a:ext cx="1021398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9F4EA2-77BF-EF7B-FDD9-8E8967EA7B69}"/>
              </a:ext>
            </a:extLst>
          </p:cNvPr>
          <p:cNvSpPr txBox="1"/>
          <p:nvPr/>
        </p:nvSpPr>
        <p:spPr>
          <a:xfrm>
            <a:off x="5497188" y="3152409"/>
            <a:ext cx="21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RestController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DA3DC3-3D4A-F3BE-CE89-9D37A8FB2F9D}"/>
              </a:ext>
            </a:extLst>
          </p:cNvPr>
          <p:cNvGrpSpPr/>
          <p:nvPr/>
        </p:nvGrpSpPr>
        <p:grpSpPr>
          <a:xfrm>
            <a:off x="2003926" y="405549"/>
            <a:ext cx="9127901" cy="1905735"/>
            <a:chOff x="1316393" y="235134"/>
            <a:chExt cx="9127901" cy="19057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177390-9C63-97E0-8BAB-77E1C5F19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6393" y="1473874"/>
              <a:ext cx="4779607" cy="66699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B0D496-8FFC-C628-95DA-D2E04B283B67}"/>
                </a:ext>
              </a:extLst>
            </p:cNvPr>
            <p:cNvSpPr/>
            <p:nvPr/>
          </p:nvSpPr>
          <p:spPr>
            <a:xfrm>
              <a:off x="5460489" y="1726998"/>
              <a:ext cx="324362" cy="194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CD89278-384D-B53A-5B6E-771DA3E50359}"/>
                </a:ext>
              </a:extLst>
            </p:cNvPr>
            <p:cNvSpPr/>
            <p:nvPr/>
          </p:nvSpPr>
          <p:spPr>
            <a:xfrm>
              <a:off x="6302383" y="1671555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CAFB5E-DF47-7231-F68E-A1BFE649A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5529" y="1663260"/>
              <a:ext cx="3528765" cy="30567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726B3B-7F19-6A0A-F796-D730FA5AAF35}"/>
                </a:ext>
              </a:extLst>
            </p:cNvPr>
            <p:cNvSpPr/>
            <p:nvPr/>
          </p:nvSpPr>
          <p:spPr>
            <a:xfrm>
              <a:off x="6915529" y="1716324"/>
              <a:ext cx="1088646" cy="194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D74DC74-75BB-6307-CEA2-B96EFE67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9986" y="235134"/>
              <a:ext cx="2335446" cy="663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0D9109D-078A-772D-37CC-C1268F33168E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471760" y="790575"/>
              <a:ext cx="0" cy="8809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80FBAE0-F38C-B42B-2CA4-4D5F1A7A6028}"/>
              </a:ext>
            </a:extLst>
          </p:cNvPr>
          <p:cNvSpPr txBox="1"/>
          <p:nvPr/>
        </p:nvSpPr>
        <p:spPr>
          <a:xfrm>
            <a:off x="1744629" y="3152409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JavaScript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BDC74E9-980F-A542-9321-9B9661D2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916" y="3471981"/>
            <a:ext cx="6253511" cy="18404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E14F14F-AB1C-C391-A6F8-EDC26178E0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287" y="3460187"/>
            <a:ext cx="3088188" cy="328084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3A67AF6-711C-556F-A2BE-4A5AD2754EA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86030EE-1603-52E7-1CA1-81F7D54E04B2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B49AE0-2114-F503-BF0F-FA19B243BF6D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355932-393A-EE8E-943A-A297CA65ABA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B7CD61-D708-FC1F-2B89-4417920361E4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F56799-3F26-6519-3ADE-32BEC8D8BC69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8ED120-B42A-E7C4-6803-5370722D9066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4CBF6A-FB37-4E4F-7F23-21F8ED9DB8F3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0697B50-9A18-A70D-A61A-F02B01F4FB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408083-AD03-B115-62FD-05D4AE52FB6A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B3136E-4619-75EF-6B5F-B656ECC69CA4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549511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3234105" cy="619945"/>
            <a:chOff x="923820" y="97588"/>
            <a:chExt cx="3234105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7" y="159501"/>
              <a:ext cx="3167267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페이징처리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4233548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E23BAB-6AAF-9E0D-D67B-8840E041AB0F}"/>
              </a:ext>
            </a:extLst>
          </p:cNvPr>
          <p:cNvGrpSpPr/>
          <p:nvPr/>
        </p:nvGrpSpPr>
        <p:grpSpPr>
          <a:xfrm>
            <a:off x="1405678" y="1365427"/>
            <a:ext cx="4565944" cy="4352140"/>
            <a:chOff x="1640740" y="854887"/>
            <a:chExt cx="4565944" cy="43521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89A0F3-E02C-5E15-D25A-B7DFB8C8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0741" y="854887"/>
              <a:ext cx="4565943" cy="207207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57AF88C-CFCC-2BB5-8BD4-DD13FA72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0740" y="4255401"/>
              <a:ext cx="4565943" cy="951626"/>
            </a:xfrm>
            <a:prstGeom prst="rect">
              <a:avLst/>
            </a:prstGeom>
          </p:spPr>
        </p:pic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E9E912A3-F620-F29F-61CF-FC0FF962588E}"/>
                </a:ext>
              </a:extLst>
            </p:cNvPr>
            <p:cNvSpPr/>
            <p:nvPr/>
          </p:nvSpPr>
          <p:spPr>
            <a:xfrm rot="5400000">
              <a:off x="3762604" y="3187769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C14919C-CCAE-1FEB-76E9-6FDF49BD7324}"/>
                </a:ext>
              </a:extLst>
            </p:cNvPr>
            <p:cNvSpPr/>
            <p:nvPr/>
          </p:nvSpPr>
          <p:spPr>
            <a:xfrm>
              <a:off x="4029662" y="2752729"/>
              <a:ext cx="324362" cy="194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BAF6A704-F7AF-1F4A-F965-36FFB369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45" y="559468"/>
            <a:ext cx="5104830" cy="570390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B12213-CD38-7283-3476-019C9E6710CB}"/>
              </a:ext>
            </a:extLst>
          </p:cNvPr>
          <p:cNvCxnSpPr>
            <a:cxnSpLocks/>
          </p:cNvCxnSpPr>
          <p:nvPr/>
        </p:nvCxnSpPr>
        <p:spPr>
          <a:xfrm>
            <a:off x="6316959" y="159501"/>
            <a:ext cx="0" cy="637000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12D13B-09E8-80C4-8EDD-5DE669C93243}"/>
              </a:ext>
            </a:extLst>
          </p:cNvPr>
          <p:cNvSpPr txBox="1"/>
          <p:nvPr/>
        </p:nvSpPr>
        <p:spPr>
          <a:xfrm>
            <a:off x="6532854" y="279513"/>
            <a:ext cx="21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RestController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65059D-5617-9165-B768-CA65B09086E5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9CB8B9FF-2237-B77D-5716-CAB8DC725662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9FE4B2-AF23-51CE-DE1A-2D5258019E8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4F6AB1-1529-EA76-8E59-271A0A0B3A9B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8C571C-8373-0F83-CB17-7212FD9CCF77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6C5C810-C38C-12DB-FF44-DE818F058E3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C9427E5-6FD6-6801-A8D3-F058512AEE7F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3144B3-37F3-4B1C-6386-3662A5918A5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F2D64D5-873D-0CD9-AEE5-080E3BAAF0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021A62-A968-56EE-50E8-3899904B7328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D9B8D-9C46-C993-FB9B-D44CCB21CE12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86674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ADEB2-449F-576F-44E9-6E5A0B39CDCE}"/>
              </a:ext>
            </a:extLst>
          </p:cNvPr>
          <p:cNvGrpSpPr/>
          <p:nvPr/>
        </p:nvGrpSpPr>
        <p:grpSpPr>
          <a:xfrm>
            <a:off x="923820" y="97588"/>
            <a:ext cx="3234105" cy="619945"/>
            <a:chOff x="923820" y="97588"/>
            <a:chExt cx="3234105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43137AC-5860-F367-973A-27138FAD6CC3}"/>
                </a:ext>
              </a:extLst>
            </p:cNvPr>
            <p:cNvSpPr/>
            <p:nvPr/>
          </p:nvSpPr>
          <p:spPr>
            <a:xfrm>
              <a:off x="990657" y="159501"/>
              <a:ext cx="3167267" cy="492096"/>
            </a:xfrm>
            <a:prstGeom prst="roundRect">
              <a:avLst/>
            </a:prstGeom>
            <a:solidFill>
              <a:srgbClr val="E5A49F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E72010-28DC-23E5-E0BD-BBF104401D0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29C46-8EDB-DB1C-82C9-DFBD326D83BA}"/>
                </a:ext>
              </a:extLst>
            </p:cNvPr>
            <p:cNvSpPr txBox="1"/>
            <p:nvPr/>
          </p:nvSpPr>
          <p:spPr>
            <a:xfrm>
              <a:off x="1134340" y="22430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기록 댓글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페이징처리</a:t>
              </a:r>
              <a:r>
                <a:rPr lang="ko-KR" altLang="en-US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A4C682-9E2E-5F96-2AC9-711466D8AB79}"/>
              </a:ext>
            </a:extLst>
          </p:cNvPr>
          <p:cNvSpPr txBox="1"/>
          <p:nvPr/>
        </p:nvSpPr>
        <p:spPr>
          <a:xfrm>
            <a:off x="4233548" y="220914"/>
            <a:ext cx="96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E23BAB-6AAF-9E0D-D67B-8840E041AB0F}"/>
              </a:ext>
            </a:extLst>
          </p:cNvPr>
          <p:cNvGrpSpPr/>
          <p:nvPr/>
        </p:nvGrpSpPr>
        <p:grpSpPr>
          <a:xfrm>
            <a:off x="1405678" y="1365427"/>
            <a:ext cx="4565944" cy="4352140"/>
            <a:chOff x="1640740" y="854887"/>
            <a:chExt cx="4565944" cy="43521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89A0F3-E02C-5E15-D25A-B7DFB8C8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0741" y="854887"/>
              <a:ext cx="4565943" cy="207207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57AF88C-CFCC-2BB5-8BD4-DD13FA72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0740" y="4255401"/>
              <a:ext cx="4565943" cy="951626"/>
            </a:xfrm>
            <a:prstGeom prst="rect">
              <a:avLst/>
            </a:prstGeom>
          </p:spPr>
        </p:pic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E9E912A3-F620-F29F-61CF-FC0FF962588E}"/>
                </a:ext>
              </a:extLst>
            </p:cNvPr>
            <p:cNvSpPr/>
            <p:nvPr/>
          </p:nvSpPr>
          <p:spPr>
            <a:xfrm rot="5400000">
              <a:off x="3762604" y="3187769"/>
              <a:ext cx="322215" cy="305677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C14919C-CCAE-1FEB-76E9-6FDF49BD7324}"/>
                </a:ext>
              </a:extLst>
            </p:cNvPr>
            <p:cNvSpPr/>
            <p:nvPr/>
          </p:nvSpPr>
          <p:spPr>
            <a:xfrm>
              <a:off x="4029662" y="2752729"/>
              <a:ext cx="324362" cy="194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B12213-CD38-7283-3476-019C9E6710CB}"/>
              </a:ext>
            </a:extLst>
          </p:cNvPr>
          <p:cNvCxnSpPr>
            <a:cxnSpLocks/>
          </p:cNvCxnSpPr>
          <p:nvPr/>
        </p:nvCxnSpPr>
        <p:spPr>
          <a:xfrm>
            <a:off x="6316959" y="159501"/>
            <a:ext cx="0" cy="637000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7087251-0791-B026-64FD-982F950BB4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6845" y="1021296"/>
            <a:ext cx="5334715" cy="439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6996A1-E2A4-4528-7BC7-6790AB7083EE}"/>
              </a:ext>
            </a:extLst>
          </p:cNvPr>
          <p:cNvSpPr txBox="1"/>
          <p:nvPr/>
        </p:nvSpPr>
        <p:spPr>
          <a:xfrm>
            <a:off x="6492076" y="692795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JavaScript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3CC28B-4443-D39E-E26A-05EF3D224F2B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BBCE43D3-E280-9756-CC7A-2DB77A4C3FBF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327C51-C471-8B8E-9FBF-D77EE45A8D3D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216C56-757B-B047-FC61-981821D1DCA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8FECB8-ED31-03C6-FE3E-089BFF60E57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123F694-2C84-33E2-734A-F24D01FF824E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08BD05-4DD2-8DBA-62BF-558DCFF086C7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9B4FA1-E1C0-C9C8-092D-E6BDC2B50856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48E33A0-F32D-A30B-0540-F2F5103C07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335003-628F-BECB-E153-89F51D399484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27052-2C53-38E1-1A88-322993FF3189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79163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9EDB50-06C5-9181-5417-2949D3CC8DEF}"/>
              </a:ext>
            </a:extLst>
          </p:cNvPr>
          <p:cNvGrpSpPr/>
          <p:nvPr/>
        </p:nvGrpSpPr>
        <p:grpSpPr>
          <a:xfrm>
            <a:off x="923820" y="97588"/>
            <a:ext cx="3245325" cy="619945"/>
            <a:chOff x="923820" y="97588"/>
            <a:chExt cx="3245325" cy="6199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3CCBA5-0859-2EDF-48C1-6391B2DF861A}"/>
                </a:ext>
              </a:extLst>
            </p:cNvPr>
            <p:cNvSpPr/>
            <p:nvPr/>
          </p:nvSpPr>
          <p:spPr>
            <a:xfrm>
              <a:off x="990659" y="159501"/>
              <a:ext cx="3177858" cy="492096"/>
            </a:xfrm>
            <a:prstGeom prst="roundRect">
              <a:avLst/>
            </a:prstGeom>
            <a:solidFill>
              <a:srgbClr val="A0E4C5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1339-E18F-B0B4-F308-462CB402285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FB234-CFDA-C9A3-F6DE-ACE3289E0F81}"/>
                </a:ext>
              </a:extLst>
            </p:cNvPr>
            <p:cNvSpPr txBox="1"/>
            <p:nvPr/>
          </p:nvSpPr>
          <p:spPr>
            <a:xfrm>
              <a:off x="1134340" y="215164"/>
              <a:ext cx="3034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계획 </a:t>
              </a:r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Mapper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95A53AC-6D95-A2E5-37F3-9A02CBD48E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394" y="856854"/>
            <a:ext cx="3448084" cy="3339561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DA823E-4CC3-042D-9EE0-574D3C1F5F5C}"/>
              </a:ext>
            </a:extLst>
          </p:cNvPr>
          <p:cNvGrpSpPr>
            <a:grpSpLocks noChangeAspect="1"/>
          </p:cNvGrpSpPr>
          <p:nvPr/>
        </p:nvGrpSpPr>
        <p:grpSpPr>
          <a:xfrm>
            <a:off x="1321223" y="766849"/>
            <a:ext cx="7076982" cy="4626009"/>
            <a:chOff x="195891" y="125834"/>
            <a:chExt cx="7392204" cy="48320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F5EF8D4-A6D9-FEC8-F3F2-957DAB40D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891" y="125834"/>
              <a:ext cx="7392204" cy="483206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1FB2E-E9B7-3394-AC39-FC0FC1E4ECED}"/>
                </a:ext>
              </a:extLst>
            </p:cNvPr>
            <p:cNvSpPr/>
            <p:nvPr/>
          </p:nvSpPr>
          <p:spPr>
            <a:xfrm>
              <a:off x="1914258" y="1399314"/>
              <a:ext cx="769121" cy="13673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B68AD36-C56A-E263-E989-6BD891C270F4}"/>
              </a:ext>
            </a:extLst>
          </p:cNvPr>
          <p:cNvCxnSpPr>
            <a:cxnSpLocks/>
          </p:cNvCxnSpPr>
          <p:nvPr/>
        </p:nvCxnSpPr>
        <p:spPr>
          <a:xfrm flipV="1">
            <a:off x="3808711" y="1297201"/>
            <a:ext cx="4680652" cy="7784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877FBDC-95D0-5526-86C7-086AF98E1D96}"/>
              </a:ext>
            </a:extLst>
          </p:cNvPr>
          <p:cNvGrpSpPr>
            <a:grpSpLocks noChangeAspect="1"/>
          </p:cNvGrpSpPr>
          <p:nvPr/>
        </p:nvGrpSpPr>
        <p:grpSpPr>
          <a:xfrm>
            <a:off x="1321223" y="5481168"/>
            <a:ext cx="5682395" cy="1299637"/>
            <a:chOff x="312752" y="5267721"/>
            <a:chExt cx="5844768" cy="133677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B88BA6C-03F8-A3AA-831C-4544F5DC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752" y="5267721"/>
              <a:ext cx="5844768" cy="1336774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2F70920-7B5E-7A9D-BEC5-215C2985EF4D}"/>
                </a:ext>
              </a:extLst>
            </p:cNvPr>
            <p:cNvSpPr/>
            <p:nvPr/>
          </p:nvSpPr>
          <p:spPr>
            <a:xfrm>
              <a:off x="325452" y="5489130"/>
              <a:ext cx="801673" cy="13673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B368167-882E-D56F-6E2C-535FFAE69C84}"/>
              </a:ext>
            </a:extLst>
          </p:cNvPr>
          <p:cNvGrpSpPr/>
          <p:nvPr/>
        </p:nvGrpSpPr>
        <p:grpSpPr>
          <a:xfrm>
            <a:off x="7213058" y="5456991"/>
            <a:ext cx="4857421" cy="1042979"/>
            <a:chOff x="6716994" y="4739829"/>
            <a:chExt cx="4857421" cy="104297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0844CA-821D-9EAC-F4C9-CB932421EF5A}"/>
                </a:ext>
              </a:extLst>
            </p:cNvPr>
            <p:cNvSpPr/>
            <p:nvPr/>
          </p:nvSpPr>
          <p:spPr>
            <a:xfrm>
              <a:off x="6716995" y="4758681"/>
              <a:ext cx="4857420" cy="10241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37E64C-7B48-ED11-1A40-099CE91A8916}"/>
                </a:ext>
              </a:extLst>
            </p:cNvPr>
            <p:cNvSpPr txBox="1"/>
            <p:nvPr/>
          </p:nvSpPr>
          <p:spPr>
            <a:xfrm>
              <a:off x="6716994" y="4739829"/>
              <a:ext cx="4196983" cy="1024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함수를 사용해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Insert All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문에서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시퀀스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.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nextVal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구현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@Service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에서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@Transactional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처리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하여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Query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문들 중 하나라도 오류가 발생 시 함께 처리되도록 함 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04FADD-52B3-45B7-965E-F9C81C64012F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B93A2684-C5A8-6F44-FF12-8DA479CEB7E3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685A89-F5A9-CD95-61D3-C5E40DBBA4B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F57AE6-0EE7-4787-598C-F47C15C6A80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6CB9B0-2BF9-294D-5645-4FD5017D14CB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2324EA-A09C-C653-4669-D911745273AA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411267-97CF-3149-F131-BBCBCBEF75E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6E1C3-49EB-8FCA-A50C-F0C16995BBDD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D282693-CFF6-3B34-38FE-D1C1D31617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1C741B-B951-5BB2-5262-D6951CDAD2BA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3DB48B-A182-A0BD-4A71-592DA1C319CE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69447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724E3B9-E3A8-4859-A962-C9FF4D2C7744}"/>
              </a:ext>
            </a:extLst>
          </p:cNvPr>
          <p:cNvGrpSpPr>
            <a:grpSpLocks noChangeAspect="1"/>
          </p:cNvGrpSpPr>
          <p:nvPr/>
        </p:nvGrpSpPr>
        <p:grpSpPr>
          <a:xfrm>
            <a:off x="1118816" y="760118"/>
            <a:ext cx="5449333" cy="868666"/>
            <a:chOff x="254000" y="420471"/>
            <a:chExt cx="8721408" cy="13902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C7DB8C8-3A11-1BCD-772B-903C3E3A9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4000" y="420471"/>
              <a:ext cx="8000767" cy="1330563"/>
              <a:chOff x="254000" y="420471"/>
              <a:chExt cx="8000767" cy="1330563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C26B932-3CF0-B9F6-3969-FD6B87FF6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000" y="420471"/>
                <a:ext cx="7912100" cy="1330563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E3F54F0-6704-696D-7F0B-63EDB33FC344}"/>
                  </a:ext>
                </a:extLst>
              </p:cNvPr>
              <p:cNvSpPr/>
              <p:nvPr/>
            </p:nvSpPr>
            <p:spPr>
              <a:xfrm>
                <a:off x="254000" y="1367406"/>
                <a:ext cx="8000767" cy="3103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CCBF89-7073-2C99-7E3C-42D2D5544759}"/>
                </a:ext>
              </a:extLst>
            </p:cNvPr>
            <p:cNvSpPr txBox="1"/>
            <p:nvPr/>
          </p:nvSpPr>
          <p:spPr>
            <a:xfrm>
              <a:off x="8289898" y="1367407"/>
              <a:ext cx="685510" cy="44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추가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E770E6-17C1-975B-7CFA-CCBF40CBEA7E}"/>
              </a:ext>
            </a:extLst>
          </p:cNvPr>
          <p:cNvGrpSpPr>
            <a:grpSpLocks noChangeAspect="1"/>
          </p:cNvGrpSpPr>
          <p:nvPr/>
        </p:nvGrpSpPr>
        <p:grpSpPr>
          <a:xfrm>
            <a:off x="6607856" y="733485"/>
            <a:ext cx="5449333" cy="896775"/>
            <a:chOff x="254000" y="1634207"/>
            <a:chExt cx="8721408" cy="143524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00E0817-8CB5-0EE0-F413-6A4FDDFCFC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4000" y="1634207"/>
              <a:ext cx="8000767" cy="1327654"/>
              <a:chOff x="254000" y="1634207"/>
              <a:chExt cx="8000767" cy="132765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09C787E-C3F4-E96E-AC23-B492F340A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000" y="1634207"/>
                <a:ext cx="7912100" cy="1327654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58EE5C2-E802-8C2C-A669-B568FE574CD6}"/>
                  </a:ext>
                </a:extLst>
              </p:cNvPr>
              <p:cNvSpPr/>
              <p:nvPr/>
            </p:nvSpPr>
            <p:spPr>
              <a:xfrm>
                <a:off x="254000" y="2626131"/>
                <a:ext cx="8000767" cy="3103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50C8F7-8015-1C9F-E352-0A8636C94F9C}"/>
                </a:ext>
              </a:extLst>
            </p:cNvPr>
            <p:cNvSpPr txBox="1"/>
            <p:nvPr/>
          </p:nvSpPr>
          <p:spPr>
            <a:xfrm>
              <a:off x="8289898" y="2626130"/>
              <a:ext cx="685510" cy="44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909204F-37AC-6DD1-1FCF-328FD0EEC1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8" b="-1"/>
          <a:stretch/>
        </p:blipFill>
        <p:spPr>
          <a:xfrm>
            <a:off x="1193216" y="1707184"/>
            <a:ext cx="7891641" cy="49913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B8BDBA-F5BD-E817-2146-8FB53A72DC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468" y="1708413"/>
            <a:ext cx="3826934" cy="1790584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F3D19C2-3640-EB7B-2D1F-7CDA9F29A624}"/>
              </a:ext>
            </a:extLst>
          </p:cNvPr>
          <p:cNvCxnSpPr>
            <a:cxnSpLocks/>
          </p:cNvCxnSpPr>
          <p:nvPr/>
        </p:nvCxnSpPr>
        <p:spPr>
          <a:xfrm flipH="1">
            <a:off x="2755057" y="1273237"/>
            <a:ext cx="2484120" cy="922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0BAAB88-EBC3-BC3E-F6BE-D72D154563CE}"/>
              </a:ext>
            </a:extLst>
          </p:cNvPr>
          <p:cNvCxnSpPr>
            <a:cxnSpLocks/>
          </p:cNvCxnSpPr>
          <p:nvPr/>
        </p:nvCxnSpPr>
        <p:spPr>
          <a:xfrm flipH="1">
            <a:off x="9107386" y="1487989"/>
            <a:ext cx="1944287" cy="396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F9EDB50-06C5-9181-5417-2949D3CC8DEF}"/>
              </a:ext>
            </a:extLst>
          </p:cNvPr>
          <p:cNvGrpSpPr/>
          <p:nvPr/>
        </p:nvGrpSpPr>
        <p:grpSpPr>
          <a:xfrm>
            <a:off x="923820" y="97588"/>
            <a:ext cx="3755080" cy="619945"/>
            <a:chOff x="923820" y="97588"/>
            <a:chExt cx="3755080" cy="6199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3CCBA5-0859-2EDF-48C1-6391B2DF861A}"/>
                </a:ext>
              </a:extLst>
            </p:cNvPr>
            <p:cNvSpPr/>
            <p:nvPr/>
          </p:nvSpPr>
          <p:spPr>
            <a:xfrm>
              <a:off x="990658" y="159501"/>
              <a:ext cx="3688242" cy="492096"/>
            </a:xfrm>
            <a:prstGeom prst="roundRect">
              <a:avLst/>
            </a:prstGeom>
            <a:solidFill>
              <a:srgbClr val="A0E4C5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1339-E18F-B0B4-F308-462CB402285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FB234-CFDA-C9A3-F6DE-ACE3289E0F81}"/>
                </a:ext>
              </a:extLst>
            </p:cNvPr>
            <p:cNvSpPr txBox="1"/>
            <p:nvPr/>
          </p:nvSpPr>
          <p:spPr>
            <a:xfrm>
              <a:off x="1134340" y="215164"/>
              <a:ext cx="3544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계획 </a:t>
              </a:r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 추가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3B5CDF-2526-1EF2-E17B-248EDDD47122}"/>
              </a:ext>
            </a:extLst>
          </p:cNvPr>
          <p:cNvGrpSpPr/>
          <p:nvPr/>
        </p:nvGrpSpPr>
        <p:grpSpPr>
          <a:xfrm>
            <a:off x="5671942" y="5466907"/>
            <a:ext cx="6248827" cy="1347292"/>
            <a:chOff x="1108820" y="5452394"/>
            <a:chExt cx="6248827" cy="134729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758743-3BC8-4802-0BD9-82AD16078C99}"/>
                </a:ext>
              </a:extLst>
            </p:cNvPr>
            <p:cNvSpPr/>
            <p:nvPr/>
          </p:nvSpPr>
          <p:spPr>
            <a:xfrm>
              <a:off x="1112820" y="5471113"/>
              <a:ext cx="6244776" cy="1307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0A8E2-7FA0-D51C-505B-4886EB1C8031}"/>
                </a:ext>
              </a:extLst>
            </p:cNvPr>
            <p:cNvSpPr txBox="1"/>
            <p:nvPr/>
          </p:nvSpPr>
          <p:spPr>
            <a:xfrm>
              <a:off x="1108820" y="5452394"/>
              <a:ext cx="6248827" cy="1347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‘+’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클릭 시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addRowBtn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실행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되어 추가버튼을 누른 행 바로 아래 새로운 행이 추가됨 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‘-’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클릭 시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minusRowBtn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실행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되어 행이 삭제됨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이때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삭제버튼이 클릭된 행을 찾아 그 행을 삭제하며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만약 삭제버튼을 눌린 행이 첫번째 행이라면 삭제 불가능하다는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알림창이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뜸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80C2CC-E400-71B4-3F6E-1464E5E1EB5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2D25CD77-DB76-503D-8D02-8C1920BDD432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495B6F-DAD1-0276-0504-4F29B2F83181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741FE-D4A5-B053-987F-863D86A6212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55A925-D48A-6635-30DB-849285CC4B28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B328AB4-C37C-9D5F-A009-118747D79FFE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344197-C5B5-D713-F345-CC29D16D71A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BFCF35-9C51-0C60-B3D7-F4B4AC836F6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6362CA4-B49C-B41B-9E1F-3317980EEF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D4FE6D-7248-BEC0-FB94-F9439E39F58A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8C5C9A-7FCB-0E60-6CCF-3CCB78DBC5DF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376039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9EDB50-06C5-9181-5417-2949D3CC8DEF}"/>
              </a:ext>
            </a:extLst>
          </p:cNvPr>
          <p:cNvGrpSpPr/>
          <p:nvPr/>
        </p:nvGrpSpPr>
        <p:grpSpPr>
          <a:xfrm>
            <a:off x="923820" y="97588"/>
            <a:ext cx="3287003" cy="619945"/>
            <a:chOff x="923820" y="97588"/>
            <a:chExt cx="3287003" cy="6199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3CCBA5-0859-2EDF-48C1-6391B2DF861A}"/>
                </a:ext>
              </a:extLst>
            </p:cNvPr>
            <p:cNvSpPr/>
            <p:nvPr/>
          </p:nvSpPr>
          <p:spPr>
            <a:xfrm>
              <a:off x="990658" y="159501"/>
              <a:ext cx="3220165" cy="492096"/>
            </a:xfrm>
            <a:prstGeom prst="roundRect">
              <a:avLst/>
            </a:prstGeom>
            <a:solidFill>
              <a:srgbClr val="A0E4C5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1339-E18F-B0B4-F308-462CB402285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FB234-CFDA-C9A3-F6DE-ACE3289E0F81}"/>
                </a:ext>
              </a:extLst>
            </p:cNvPr>
            <p:cNvSpPr txBox="1"/>
            <p:nvPr/>
          </p:nvSpPr>
          <p:spPr>
            <a:xfrm>
              <a:off x="1134340" y="215164"/>
              <a:ext cx="3076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계획 </a:t>
              </a:r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</a:t>
              </a:r>
              <a:r>
                <a:rPr lang="ko-KR" altLang="en-US" b="1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창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일정 이동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1F5DC79-D3A7-B91A-7C62-FE7D7D5C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931" y="97588"/>
            <a:ext cx="5075546" cy="54810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19BAA1-6714-7E39-13A6-1163525D2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2648" y="5685019"/>
            <a:ext cx="3428478" cy="78951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3E71326-9BFB-82B6-2828-86EC1206E0F6}"/>
              </a:ext>
            </a:extLst>
          </p:cNvPr>
          <p:cNvGrpSpPr>
            <a:grpSpLocks noChangeAspect="1"/>
          </p:cNvGrpSpPr>
          <p:nvPr/>
        </p:nvGrpSpPr>
        <p:grpSpPr>
          <a:xfrm>
            <a:off x="1360791" y="1578596"/>
            <a:ext cx="5620359" cy="2185126"/>
            <a:chOff x="1275644" y="676946"/>
            <a:chExt cx="6219825" cy="24181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6A8ACC0-C8A2-4802-B07A-C7482BB2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644" y="676946"/>
              <a:ext cx="6219825" cy="107641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21F558-AD8B-CCD3-C920-D9311246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644" y="2041404"/>
              <a:ext cx="6219825" cy="1053733"/>
            </a:xfrm>
            <a:prstGeom prst="rect">
              <a:avLst/>
            </a:prstGeom>
          </p:spPr>
        </p:pic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52DB0012-0109-0DB1-6BB7-47F01F3B5751}"/>
                </a:ext>
              </a:extLst>
            </p:cNvPr>
            <p:cNvSpPr/>
            <p:nvPr/>
          </p:nvSpPr>
          <p:spPr>
            <a:xfrm>
              <a:off x="4118856" y="1805762"/>
              <a:ext cx="533400" cy="386864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B492FC0C-DB61-738C-0AF9-60E4CD3E03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270" y="993463"/>
            <a:ext cx="6228000" cy="5329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3A88B7-34A4-F5DC-B0B5-A33B8292752D}"/>
              </a:ext>
            </a:extLst>
          </p:cNvPr>
          <p:cNvGrpSpPr/>
          <p:nvPr/>
        </p:nvGrpSpPr>
        <p:grpSpPr>
          <a:xfrm>
            <a:off x="1145958" y="4170616"/>
            <a:ext cx="6192623" cy="2342313"/>
            <a:chOff x="1132269" y="4440095"/>
            <a:chExt cx="6192623" cy="234231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B5FC43-C814-4973-2F74-C01B2EA991E9}"/>
                </a:ext>
              </a:extLst>
            </p:cNvPr>
            <p:cNvSpPr/>
            <p:nvPr/>
          </p:nvSpPr>
          <p:spPr>
            <a:xfrm>
              <a:off x="1132269" y="4465620"/>
              <a:ext cx="5910579" cy="2316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4E941-7A7C-EF59-AD0D-B59EB4BD835D}"/>
                </a:ext>
              </a:extLst>
            </p:cNvPr>
            <p:cNvSpPr txBox="1"/>
            <p:nvPr/>
          </p:nvSpPr>
          <p:spPr>
            <a:xfrm>
              <a:off x="1159647" y="4440095"/>
              <a:ext cx="6165245" cy="231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'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순서변경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’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클릭 시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moveRow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함수가 실행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되며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이때 이동할 방향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(direction)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을 받아서 현재 행을 찾고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목표 인덱스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targetIndex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계산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table.deleteRow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currentIndex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사용하여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현재 행을 삭제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하고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table.insertRow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targetIndex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사용하여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목표 인덱스에 새로운 행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삽입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newRow.querySelector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('.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클래스명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’).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innerHTML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=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변수명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.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outerHTML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으로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정보 복사 및 데이터 설정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07677A-D204-C899-7D2B-E5AF6036AF79}"/>
              </a:ext>
            </a:extLst>
          </p:cNvPr>
          <p:cNvSpPr/>
          <p:nvPr/>
        </p:nvSpPr>
        <p:spPr>
          <a:xfrm>
            <a:off x="4119072" y="1107879"/>
            <a:ext cx="1926922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C6C255-CC51-561E-5028-C65F8E120F59}"/>
              </a:ext>
            </a:extLst>
          </p:cNvPr>
          <p:cNvSpPr/>
          <p:nvPr/>
        </p:nvSpPr>
        <p:spPr>
          <a:xfrm>
            <a:off x="4210823" y="1304791"/>
            <a:ext cx="1885177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2CE02C-91A3-52CC-86FF-EB2EB8FF0688}"/>
              </a:ext>
            </a:extLst>
          </p:cNvPr>
          <p:cNvSpPr/>
          <p:nvPr/>
        </p:nvSpPr>
        <p:spPr>
          <a:xfrm>
            <a:off x="7549965" y="2340398"/>
            <a:ext cx="1729766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02FD13-5A40-B717-5491-AB904F0C8335}"/>
              </a:ext>
            </a:extLst>
          </p:cNvPr>
          <p:cNvSpPr/>
          <p:nvPr/>
        </p:nvSpPr>
        <p:spPr>
          <a:xfrm>
            <a:off x="7549965" y="2475223"/>
            <a:ext cx="1658329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642C74-33ED-C752-5704-0BEE9E318EA7}"/>
              </a:ext>
            </a:extLst>
          </p:cNvPr>
          <p:cNvSpPr/>
          <p:nvPr/>
        </p:nvSpPr>
        <p:spPr>
          <a:xfrm>
            <a:off x="7549965" y="3345078"/>
            <a:ext cx="4315009" cy="123394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EF775C-ABE4-BBD3-C724-4B3D34B7691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9EDBC9-021A-266A-0175-B66B8DC25E41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A26AE-FE8B-07FF-7B72-AC07DBE1FD2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DA6F12-D88F-A88C-1AA9-FBFEC0ACC0FD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FC2212-E60C-4A50-5A2F-16EC7D692F57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7831DF-7519-A729-F8AA-F8E6FBF7EB9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7D7FED-88FD-F434-5364-1A1D2393EF5A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E9B71B-B427-9B79-0F02-F7F8F91A4956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D2BB5E4-963B-0882-933C-9B305FFAC85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43F4D4-C22E-8F65-43E3-CC65028BA279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F39B6-E4AA-6FF9-1355-2E2A5AABA58B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97597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99634BE6-839E-4BC4-165C-B3471EC3D375}"/>
              </a:ext>
            </a:extLst>
          </p:cNvPr>
          <p:cNvGrpSpPr/>
          <p:nvPr/>
        </p:nvGrpSpPr>
        <p:grpSpPr>
          <a:xfrm>
            <a:off x="923820" y="97588"/>
            <a:ext cx="1209780" cy="619945"/>
            <a:chOff x="923820" y="97588"/>
            <a:chExt cx="1209780" cy="61994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9EB55DB0-45DF-4F8D-B2A0-BA4EBA7915C9}"/>
                </a:ext>
              </a:extLst>
            </p:cNvPr>
            <p:cNvSpPr/>
            <p:nvPr/>
          </p:nvSpPr>
          <p:spPr>
            <a:xfrm>
              <a:off x="990659" y="159501"/>
              <a:ext cx="114294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C374517-BAD7-34F8-4F8B-AE7C44291A5C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231B7-919A-B8AE-46AE-C508C99098A5}"/>
                </a:ext>
              </a:extLst>
            </p:cNvPr>
            <p:cNvSpPr txBox="1"/>
            <p:nvPr/>
          </p:nvSpPr>
          <p:spPr>
            <a:xfrm>
              <a:off x="1134340" y="24259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팀원소개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71D254-0613-B074-3E5F-49885E258A81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0A8BAC4-CC21-E759-D562-56AAAA7580A9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6D25-AB79-8288-8C72-6E2AAE066654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81B5D7-EE30-F30A-E996-F3C925128B38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6F5FA5-D393-AE20-ED89-DB3455A07A5D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BACF5-93A2-CD88-8E70-0A1B65D77652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6B0FD-D5AC-2423-0C95-8827EF1C4BE8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5BF21-9E9F-D475-1ECA-38FB370E0EC1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1046BA-1C1E-EC3E-806F-CDB1194B506F}"/>
              </a:ext>
            </a:extLst>
          </p:cNvPr>
          <p:cNvSpPr/>
          <p:nvPr/>
        </p:nvSpPr>
        <p:spPr>
          <a:xfrm>
            <a:off x="0" y="177328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DE8BF-8387-18E8-5AD7-38ECA38575DF}"/>
              </a:ext>
            </a:extLst>
          </p:cNvPr>
          <p:cNvSpPr txBox="1"/>
          <p:nvPr/>
        </p:nvSpPr>
        <p:spPr>
          <a:xfrm>
            <a:off x="4716" y="1629295"/>
            <a:ext cx="963725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en-US" altLang="ko-KR" sz="1400" kern="0" spc="0" dirty="0">
              <a:solidFill>
                <a:schemeClr val="bg1">
                  <a:lumMod val="65000"/>
                </a:schemeClr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945F62F-1BBB-D879-65DB-92061C7457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973F5C0-3C82-E094-F1CF-2A8D11BA6D1E}"/>
              </a:ext>
            </a:extLst>
          </p:cNvPr>
          <p:cNvGrpSpPr/>
          <p:nvPr/>
        </p:nvGrpSpPr>
        <p:grpSpPr>
          <a:xfrm>
            <a:off x="7878935" y="1925458"/>
            <a:ext cx="2722167" cy="3683640"/>
            <a:chOff x="7878935" y="1925458"/>
            <a:chExt cx="2722167" cy="368364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AF5C8C82-4DD5-FAF5-CF5D-B46021D07CBE}"/>
                </a:ext>
              </a:extLst>
            </p:cNvPr>
            <p:cNvSpPr/>
            <p:nvPr/>
          </p:nvSpPr>
          <p:spPr>
            <a:xfrm>
              <a:off x="8143941" y="1929084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DC860C7-16F6-0B70-B22D-940579226B9E}"/>
                </a:ext>
              </a:extLst>
            </p:cNvPr>
            <p:cNvGrpSpPr/>
            <p:nvPr/>
          </p:nvGrpSpPr>
          <p:grpSpPr>
            <a:xfrm>
              <a:off x="7878935" y="1925458"/>
              <a:ext cx="2722167" cy="3681260"/>
              <a:chOff x="9231485" y="1915580"/>
              <a:chExt cx="2722167" cy="3681260"/>
            </a:xfrm>
          </p:grpSpPr>
          <p:sp>
            <p:nvSpPr>
              <p:cNvPr id="46" name="사각형: 둥근 모서리 17">
                <a:extLst>
                  <a:ext uri="{FF2B5EF4-FFF2-40B4-BE49-F238E27FC236}">
                    <a16:creationId xmlns:a16="http://schemas.microsoft.com/office/drawing/2014/main" id="{3136B1F1-A1C5-CD3A-3AEC-695F266189BC}"/>
                  </a:ext>
                </a:extLst>
              </p:cNvPr>
              <p:cNvSpPr/>
              <p:nvPr/>
            </p:nvSpPr>
            <p:spPr>
              <a:xfrm>
                <a:off x="9236105" y="1915580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8439BD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4BC8024-7221-CF7B-3530-CD63BB609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49433" y="2573022"/>
                <a:ext cx="1146052" cy="1528069"/>
              </a:xfrm>
              <a:prstGeom prst="rect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4F452A-6780-54F2-388A-F5E10E8F0F26}"/>
                  </a:ext>
                </a:extLst>
              </p:cNvPr>
              <p:cNvSpPr txBox="1"/>
              <p:nvPr/>
            </p:nvSpPr>
            <p:spPr>
              <a:xfrm>
                <a:off x="10080893" y="2216112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이    준    희</a:t>
                </a: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2C45409-28C7-F7B4-485F-3063DC4A4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3500" y="1988693"/>
                <a:ext cx="603097" cy="207774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D71836E-0CA3-64AB-4D49-035FB83586BB}"/>
                  </a:ext>
                </a:extLst>
              </p:cNvPr>
              <p:cNvSpPr/>
              <p:nvPr/>
            </p:nvSpPr>
            <p:spPr>
              <a:xfrm>
                <a:off x="9231485" y="4102866"/>
                <a:ext cx="254729" cy="1184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A3D250-C29D-D052-BA3F-BD5961740E7F}"/>
                  </a:ext>
                </a:extLst>
              </p:cNvPr>
              <p:cNvSpPr/>
              <p:nvPr/>
            </p:nvSpPr>
            <p:spPr>
              <a:xfrm>
                <a:off x="9763056" y="4278618"/>
                <a:ext cx="2046523" cy="1167670"/>
              </a:xfrm>
              <a:prstGeom prst="rect">
                <a:avLst/>
              </a:prstGeom>
              <a:solidFill>
                <a:srgbClr val="ECDF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 다이어리/DB 설계 및 구축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미니홈피 내 다이어리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사진첩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미니홈피 기본정보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프로필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제목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,</a:t>
                </a: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인사말</a:t>
                </a:r>
                <a: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  <a:br>
                  <a:rPr lang="en-US" altLang="ko-KR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</a:br>
                <a:r>
                  <a:rPr lang="ko-KR" altLang="en-US" sz="1000" kern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 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수정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ajax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방문자수 카운트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배경음악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게시판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회원가입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로그인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여행 기록 DB 설계 및 구축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12FE8AEC-EEE3-8799-7821-5851DDDB4A87}"/>
                  </a:ext>
                </a:extLst>
              </p:cNvPr>
              <p:cNvSpPr/>
              <p:nvPr/>
            </p:nvSpPr>
            <p:spPr>
              <a:xfrm>
                <a:off x="9497496" y="1916826"/>
                <a:ext cx="2449928" cy="3680014"/>
              </a:xfrm>
              <a:prstGeom prst="roundRect">
                <a:avLst>
                  <a:gd name="adj" fmla="val 6764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FBC56F4-501D-F5C5-F0C7-BAAA7772205E}"/>
              </a:ext>
            </a:extLst>
          </p:cNvPr>
          <p:cNvGrpSpPr/>
          <p:nvPr/>
        </p:nvGrpSpPr>
        <p:grpSpPr>
          <a:xfrm>
            <a:off x="5151002" y="1921883"/>
            <a:ext cx="2722167" cy="3684835"/>
            <a:chOff x="5151002" y="1921883"/>
            <a:chExt cx="2722167" cy="3684835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787E6-93A7-8402-8709-A8DD3EF3456E}"/>
                </a:ext>
              </a:extLst>
            </p:cNvPr>
            <p:cNvSpPr/>
            <p:nvPr/>
          </p:nvSpPr>
          <p:spPr>
            <a:xfrm>
              <a:off x="5418018" y="1921883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AB813B7-DCD8-BA33-5091-2EE32AE579ED}"/>
                </a:ext>
              </a:extLst>
            </p:cNvPr>
            <p:cNvGrpSpPr/>
            <p:nvPr/>
          </p:nvGrpSpPr>
          <p:grpSpPr>
            <a:xfrm>
              <a:off x="5151002" y="1925458"/>
              <a:ext cx="2722167" cy="3681260"/>
              <a:chOff x="6503552" y="1915580"/>
              <a:chExt cx="2722167" cy="3681260"/>
            </a:xfrm>
          </p:grpSpPr>
          <p:sp>
            <p:nvSpPr>
              <p:cNvPr id="55" name="사각형: 둥근 모서리 17">
                <a:extLst>
                  <a:ext uri="{FF2B5EF4-FFF2-40B4-BE49-F238E27FC236}">
                    <a16:creationId xmlns:a16="http://schemas.microsoft.com/office/drawing/2014/main" id="{FF041014-EAE1-82C8-BAE7-6622FFB442A9}"/>
                  </a:ext>
                </a:extLst>
              </p:cNvPr>
              <p:cNvSpPr/>
              <p:nvPr/>
            </p:nvSpPr>
            <p:spPr>
              <a:xfrm>
                <a:off x="6508172" y="1915580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0FD2E7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D0DCC39-DA29-2670-25EE-4DCE2972E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25387" y="2590905"/>
                <a:ext cx="1138278" cy="1517704"/>
              </a:xfrm>
              <a:prstGeom prst="rect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84E955F-E529-4D2F-2265-1669DEE56FB4}"/>
                  </a:ext>
                </a:extLst>
              </p:cNvPr>
              <p:cNvSpPr txBox="1"/>
              <p:nvPr/>
            </p:nvSpPr>
            <p:spPr>
              <a:xfrm>
                <a:off x="7361981" y="2221024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윤    정    재</a:t>
                </a:r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47AB68FD-D2D2-CAD9-E50A-CE59BB13A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5567" y="1988693"/>
                <a:ext cx="603097" cy="20777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5C653F7-A4F7-86DC-BB42-A0FB2925FDFB}"/>
                  </a:ext>
                </a:extLst>
              </p:cNvPr>
              <p:cNvSpPr/>
              <p:nvPr/>
            </p:nvSpPr>
            <p:spPr>
              <a:xfrm>
                <a:off x="6503552" y="4102866"/>
                <a:ext cx="254729" cy="1184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E5699DB-A69A-667C-E6F3-67B4DE0C8824}"/>
                  </a:ext>
                </a:extLst>
              </p:cNvPr>
              <p:cNvSpPr/>
              <p:nvPr/>
            </p:nvSpPr>
            <p:spPr>
              <a:xfrm>
                <a:off x="7035123" y="4278618"/>
                <a:ext cx="2046523" cy="1167670"/>
              </a:xfrm>
              <a:prstGeom prst="rect">
                <a:avLst/>
              </a:prstGeom>
              <a:solidFill>
                <a:srgbClr val="D7F9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전반적인 프로젝트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UI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CSS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jquery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기능적 구현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호텔 예약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상세페이지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리뷰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리스트 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  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기능 구현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호텔 리뷰 페이지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게시판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회원가입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로그인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공통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)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호텔 예약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여행 기록 DB 설계 및 구축</a:t>
                </a:r>
                <a:endParaRPr lang="en-US" altLang="ko-KR" sz="100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5220469E-1D79-D7CC-F069-4EDEC48FB8BB}"/>
                  </a:ext>
                </a:extLst>
              </p:cNvPr>
              <p:cNvSpPr/>
              <p:nvPr/>
            </p:nvSpPr>
            <p:spPr>
              <a:xfrm>
                <a:off x="6769563" y="1916826"/>
                <a:ext cx="2449928" cy="3680014"/>
              </a:xfrm>
              <a:prstGeom prst="roundRect">
                <a:avLst>
                  <a:gd name="adj" fmla="val 6764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F634CDA-9A97-6AAD-2377-F193926AC774}"/>
              </a:ext>
            </a:extLst>
          </p:cNvPr>
          <p:cNvGrpSpPr/>
          <p:nvPr/>
        </p:nvGrpSpPr>
        <p:grpSpPr>
          <a:xfrm>
            <a:off x="2441546" y="1921883"/>
            <a:ext cx="2722167" cy="3684835"/>
            <a:chOff x="2441546" y="1921883"/>
            <a:chExt cx="2722167" cy="3684835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70F054F-03CC-7198-A145-4650E00AA92A}"/>
                </a:ext>
              </a:extLst>
            </p:cNvPr>
            <p:cNvSpPr/>
            <p:nvPr/>
          </p:nvSpPr>
          <p:spPr>
            <a:xfrm>
              <a:off x="2712584" y="1921883"/>
              <a:ext cx="2449928" cy="3680014"/>
            </a:xfrm>
            <a:prstGeom prst="roundRect">
              <a:avLst>
                <a:gd name="adj" fmla="val 6764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sx="102000" sy="102000" algn="tl" rotWithShape="0">
                <a:schemeClr val="bg1">
                  <a:lumMod val="75000"/>
                  <a:alpha val="27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3CD1372-BEC7-7E07-57CC-9B5C1B6FC52C}"/>
                </a:ext>
              </a:extLst>
            </p:cNvPr>
            <p:cNvGrpSpPr/>
            <p:nvPr/>
          </p:nvGrpSpPr>
          <p:grpSpPr>
            <a:xfrm>
              <a:off x="2441546" y="1926704"/>
              <a:ext cx="2722167" cy="3680014"/>
              <a:chOff x="3794096" y="1916826"/>
              <a:chExt cx="2722167" cy="3680014"/>
            </a:xfrm>
          </p:grpSpPr>
          <p:sp>
            <p:nvSpPr>
              <p:cNvPr id="91" name="사각형: 둥근 모서리 17">
                <a:extLst>
                  <a:ext uri="{FF2B5EF4-FFF2-40B4-BE49-F238E27FC236}">
                    <a16:creationId xmlns:a16="http://schemas.microsoft.com/office/drawing/2014/main" id="{42E22F4A-A684-AAA0-D31B-3849E3BE2E66}"/>
                  </a:ext>
                </a:extLst>
              </p:cNvPr>
              <p:cNvSpPr/>
              <p:nvPr/>
            </p:nvSpPr>
            <p:spPr>
              <a:xfrm>
                <a:off x="3798716" y="1919206"/>
                <a:ext cx="2717547" cy="3024075"/>
              </a:xfrm>
              <a:custGeom>
                <a:avLst/>
                <a:gdLst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4247 w 2821471"/>
                  <a:gd name="connsiteY6" fmla="*/ 54827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8270"/>
                  <a:gd name="connsiteX1" fmla="*/ 194247 w 2821471"/>
                  <a:gd name="connsiteY1" fmla="*/ 0 h 548270"/>
                  <a:gd name="connsiteX2" fmla="*/ 2627224 w 2821471"/>
                  <a:gd name="connsiteY2" fmla="*/ 0 h 548270"/>
                  <a:gd name="connsiteX3" fmla="*/ 2821471 w 2821471"/>
                  <a:gd name="connsiteY3" fmla="*/ 194247 h 548270"/>
                  <a:gd name="connsiteX4" fmla="*/ 2821471 w 2821471"/>
                  <a:gd name="connsiteY4" fmla="*/ 354023 h 548270"/>
                  <a:gd name="connsiteX5" fmla="*/ 2627224 w 2821471"/>
                  <a:gd name="connsiteY5" fmla="*/ 548270 h 548270"/>
                  <a:gd name="connsiteX6" fmla="*/ 1970660 w 2821471"/>
                  <a:gd name="connsiteY6" fmla="*/ 148220 h 548270"/>
                  <a:gd name="connsiteX7" fmla="*/ 0 w 2821471"/>
                  <a:gd name="connsiteY7" fmla="*/ 354023 h 548270"/>
                  <a:gd name="connsiteX8" fmla="*/ 0 w 2821471"/>
                  <a:gd name="connsiteY8" fmla="*/ 194247 h 548270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1970660 w 2821471"/>
                  <a:gd name="connsiteY7" fmla="*/ 148220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49234"/>
                  <a:gd name="connsiteX1" fmla="*/ 194247 w 2821471"/>
                  <a:gd name="connsiteY1" fmla="*/ 0 h 549234"/>
                  <a:gd name="connsiteX2" fmla="*/ 2627224 w 2821471"/>
                  <a:gd name="connsiteY2" fmla="*/ 0 h 549234"/>
                  <a:gd name="connsiteX3" fmla="*/ 2821471 w 2821471"/>
                  <a:gd name="connsiteY3" fmla="*/ 194247 h 549234"/>
                  <a:gd name="connsiteX4" fmla="*/ 2821471 w 2821471"/>
                  <a:gd name="connsiteY4" fmla="*/ 354023 h 549234"/>
                  <a:gd name="connsiteX5" fmla="*/ 2627224 w 2821471"/>
                  <a:gd name="connsiteY5" fmla="*/ 548270 h 549234"/>
                  <a:gd name="connsiteX6" fmla="*/ 2793691 w 2821471"/>
                  <a:gd name="connsiteY6" fmla="*/ 100594 h 549234"/>
                  <a:gd name="connsiteX7" fmla="*/ 2008760 w 2821471"/>
                  <a:gd name="connsiteY7" fmla="*/ 198226 h 549234"/>
                  <a:gd name="connsiteX8" fmla="*/ 0 w 2821471"/>
                  <a:gd name="connsiteY8" fmla="*/ 354023 h 549234"/>
                  <a:gd name="connsiteX9" fmla="*/ 0 w 2821471"/>
                  <a:gd name="connsiteY9" fmla="*/ 194247 h 549234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008760 w 2821471"/>
                  <a:gd name="connsiteY7" fmla="*/ 198226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1994473 w 2821471"/>
                  <a:gd name="connsiteY7" fmla="*/ 224420 h 537355"/>
                  <a:gd name="connsiteX8" fmla="*/ 0 w 2821471"/>
                  <a:gd name="connsiteY8" fmla="*/ 354023 h 537355"/>
                  <a:gd name="connsiteX9" fmla="*/ 0 w 2821471"/>
                  <a:gd name="connsiteY9" fmla="*/ 194247 h 537355"/>
                  <a:gd name="connsiteX0" fmla="*/ 0 w 2821471"/>
                  <a:gd name="connsiteY0" fmla="*/ 194247 h 537355"/>
                  <a:gd name="connsiteX1" fmla="*/ 194247 w 2821471"/>
                  <a:gd name="connsiteY1" fmla="*/ 0 h 537355"/>
                  <a:gd name="connsiteX2" fmla="*/ 2627224 w 2821471"/>
                  <a:gd name="connsiteY2" fmla="*/ 0 h 537355"/>
                  <a:gd name="connsiteX3" fmla="*/ 2821471 w 2821471"/>
                  <a:gd name="connsiteY3" fmla="*/ 194247 h 537355"/>
                  <a:gd name="connsiteX4" fmla="*/ 2821471 w 2821471"/>
                  <a:gd name="connsiteY4" fmla="*/ 354023 h 537355"/>
                  <a:gd name="connsiteX5" fmla="*/ 2589124 w 2821471"/>
                  <a:gd name="connsiteY5" fmla="*/ 536363 h 537355"/>
                  <a:gd name="connsiteX6" fmla="*/ 2793691 w 2821471"/>
                  <a:gd name="connsiteY6" fmla="*/ 100594 h 537355"/>
                  <a:gd name="connsiteX7" fmla="*/ 2526991 w 2821471"/>
                  <a:gd name="connsiteY7" fmla="*/ 164889 h 537355"/>
                  <a:gd name="connsiteX8" fmla="*/ 1994473 w 2821471"/>
                  <a:gd name="connsiteY8" fmla="*/ 224420 h 537355"/>
                  <a:gd name="connsiteX9" fmla="*/ 0 w 2821471"/>
                  <a:gd name="connsiteY9" fmla="*/ 354023 h 537355"/>
                  <a:gd name="connsiteX10" fmla="*/ 0 w 2821471"/>
                  <a:gd name="connsiteY10" fmla="*/ 194247 h 537355"/>
                  <a:gd name="connsiteX0" fmla="*/ 0 w 2821471"/>
                  <a:gd name="connsiteY0" fmla="*/ 194247 h 537429"/>
                  <a:gd name="connsiteX1" fmla="*/ 194247 w 2821471"/>
                  <a:gd name="connsiteY1" fmla="*/ 0 h 537429"/>
                  <a:gd name="connsiteX2" fmla="*/ 2627224 w 2821471"/>
                  <a:gd name="connsiteY2" fmla="*/ 0 h 537429"/>
                  <a:gd name="connsiteX3" fmla="*/ 2821471 w 2821471"/>
                  <a:gd name="connsiteY3" fmla="*/ 194247 h 537429"/>
                  <a:gd name="connsiteX4" fmla="*/ 2821471 w 2821471"/>
                  <a:gd name="connsiteY4" fmla="*/ 354023 h 537429"/>
                  <a:gd name="connsiteX5" fmla="*/ 2589124 w 2821471"/>
                  <a:gd name="connsiteY5" fmla="*/ 536363 h 537429"/>
                  <a:gd name="connsiteX6" fmla="*/ 2796072 w 2821471"/>
                  <a:gd name="connsiteY6" fmla="*/ 129169 h 537429"/>
                  <a:gd name="connsiteX7" fmla="*/ 2526991 w 2821471"/>
                  <a:gd name="connsiteY7" fmla="*/ 164889 h 537429"/>
                  <a:gd name="connsiteX8" fmla="*/ 1994473 w 2821471"/>
                  <a:gd name="connsiteY8" fmla="*/ 224420 h 537429"/>
                  <a:gd name="connsiteX9" fmla="*/ 0 w 2821471"/>
                  <a:gd name="connsiteY9" fmla="*/ 354023 h 537429"/>
                  <a:gd name="connsiteX10" fmla="*/ 0 w 2821471"/>
                  <a:gd name="connsiteY10" fmla="*/ 194247 h 537429"/>
                  <a:gd name="connsiteX0" fmla="*/ 0 w 2821471"/>
                  <a:gd name="connsiteY0" fmla="*/ 194247 h 2814895"/>
                  <a:gd name="connsiteX1" fmla="*/ 194247 w 2821471"/>
                  <a:gd name="connsiteY1" fmla="*/ 0 h 2814895"/>
                  <a:gd name="connsiteX2" fmla="*/ 2627224 w 2821471"/>
                  <a:gd name="connsiteY2" fmla="*/ 0 h 2814895"/>
                  <a:gd name="connsiteX3" fmla="*/ 2821471 w 2821471"/>
                  <a:gd name="connsiteY3" fmla="*/ 194247 h 2814895"/>
                  <a:gd name="connsiteX4" fmla="*/ 2821471 w 2821471"/>
                  <a:gd name="connsiteY4" fmla="*/ 354023 h 2814895"/>
                  <a:gd name="connsiteX5" fmla="*/ 66904 w 2821471"/>
                  <a:gd name="connsiteY5" fmla="*/ 2814743 h 2814895"/>
                  <a:gd name="connsiteX6" fmla="*/ 2796072 w 2821471"/>
                  <a:gd name="connsiteY6" fmla="*/ 129169 h 2814895"/>
                  <a:gd name="connsiteX7" fmla="*/ 2526991 w 2821471"/>
                  <a:gd name="connsiteY7" fmla="*/ 164889 h 2814895"/>
                  <a:gd name="connsiteX8" fmla="*/ 1994473 w 2821471"/>
                  <a:gd name="connsiteY8" fmla="*/ 224420 h 2814895"/>
                  <a:gd name="connsiteX9" fmla="*/ 0 w 2821471"/>
                  <a:gd name="connsiteY9" fmla="*/ 354023 h 2814895"/>
                  <a:gd name="connsiteX10" fmla="*/ 0 w 2821471"/>
                  <a:gd name="connsiteY10" fmla="*/ 194247 h 2814895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21471 w 2825237"/>
                  <a:gd name="connsiteY4" fmla="*/ 354023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237"/>
                  <a:gd name="connsiteY0" fmla="*/ 194247 h 2814896"/>
                  <a:gd name="connsiteX1" fmla="*/ 194247 w 2825237"/>
                  <a:gd name="connsiteY1" fmla="*/ 0 h 2814896"/>
                  <a:gd name="connsiteX2" fmla="*/ 2627224 w 2825237"/>
                  <a:gd name="connsiteY2" fmla="*/ 0 h 2814896"/>
                  <a:gd name="connsiteX3" fmla="*/ 2821471 w 2825237"/>
                  <a:gd name="connsiteY3" fmla="*/ 194247 h 2814896"/>
                  <a:gd name="connsiteX4" fmla="*/ 2816709 w 2825237"/>
                  <a:gd name="connsiteY4" fmla="*/ 950056 h 2814896"/>
                  <a:gd name="connsiteX5" fmla="*/ 66904 w 2825237"/>
                  <a:gd name="connsiteY5" fmla="*/ 2814743 h 2814896"/>
                  <a:gd name="connsiteX6" fmla="*/ 2822266 w 2825237"/>
                  <a:gd name="connsiteY6" fmla="*/ 143457 h 2814896"/>
                  <a:gd name="connsiteX7" fmla="*/ 2526991 w 2825237"/>
                  <a:gd name="connsiteY7" fmla="*/ 164889 h 2814896"/>
                  <a:gd name="connsiteX8" fmla="*/ 1994473 w 2825237"/>
                  <a:gd name="connsiteY8" fmla="*/ 224420 h 2814896"/>
                  <a:gd name="connsiteX9" fmla="*/ 0 w 2825237"/>
                  <a:gd name="connsiteY9" fmla="*/ 354023 h 2814896"/>
                  <a:gd name="connsiteX10" fmla="*/ 0 w 2825237"/>
                  <a:gd name="connsiteY10" fmla="*/ 194247 h 2814896"/>
                  <a:gd name="connsiteX0" fmla="*/ 0 w 2825187"/>
                  <a:gd name="connsiteY0" fmla="*/ 194247 h 2434000"/>
                  <a:gd name="connsiteX1" fmla="*/ 194247 w 2825187"/>
                  <a:gd name="connsiteY1" fmla="*/ 0 h 2434000"/>
                  <a:gd name="connsiteX2" fmla="*/ 2627224 w 2825187"/>
                  <a:gd name="connsiteY2" fmla="*/ 0 h 2434000"/>
                  <a:gd name="connsiteX3" fmla="*/ 2821471 w 2825187"/>
                  <a:gd name="connsiteY3" fmla="*/ 194247 h 2434000"/>
                  <a:gd name="connsiteX4" fmla="*/ 2816709 w 2825187"/>
                  <a:gd name="connsiteY4" fmla="*/ 950056 h 2434000"/>
                  <a:gd name="connsiteX5" fmla="*/ 14516 w 2825187"/>
                  <a:gd name="connsiteY5" fmla="*/ 2433821 h 2434000"/>
                  <a:gd name="connsiteX6" fmla="*/ 2822266 w 2825187"/>
                  <a:gd name="connsiteY6" fmla="*/ 143457 h 2434000"/>
                  <a:gd name="connsiteX7" fmla="*/ 2526991 w 2825187"/>
                  <a:gd name="connsiteY7" fmla="*/ 164889 h 2434000"/>
                  <a:gd name="connsiteX8" fmla="*/ 1994473 w 2825187"/>
                  <a:gd name="connsiteY8" fmla="*/ 224420 h 2434000"/>
                  <a:gd name="connsiteX9" fmla="*/ 0 w 2825187"/>
                  <a:gd name="connsiteY9" fmla="*/ 354023 h 2434000"/>
                  <a:gd name="connsiteX10" fmla="*/ 0 w 2825187"/>
                  <a:gd name="connsiteY10" fmla="*/ 194247 h 2434000"/>
                  <a:gd name="connsiteX0" fmla="*/ 0 w 2825182"/>
                  <a:gd name="connsiteY0" fmla="*/ 194247 h 2434000"/>
                  <a:gd name="connsiteX1" fmla="*/ 194247 w 2825182"/>
                  <a:gd name="connsiteY1" fmla="*/ 0 h 2434000"/>
                  <a:gd name="connsiteX2" fmla="*/ 2627224 w 2825182"/>
                  <a:gd name="connsiteY2" fmla="*/ 0 h 2434000"/>
                  <a:gd name="connsiteX3" fmla="*/ 2821471 w 2825182"/>
                  <a:gd name="connsiteY3" fmla="*/ 194247 h 2434000"/>
                  <a:gd name="connsiteX4" fmla="*/ 2816709 w 2825182"/>
                  <a:gd name="connsiteY4" fmla="*/ 950056 h 2434000"/>
                  <a:gd name="connsiteX5" fmla="*/ 9754 w 2825182"/>
                  <a:gd name="connsiteY5" fmla="*/ 2433821 h 2434000"/>
                  <a:gd name="connsiteX6" fmla="*/ 2822266 w 2825182"/>
                  <a:gd name="connsiteY6" fmla="*/ 143457 h 2434000"/>
                  <a:gd name="connsiteX7" fmla="*/ 2526991 w 2825182"/>
                  <a:gd name="connsiteY7" fmla="*/ 164889 h 2434000"/>
                  <a:gd name="connsiteX8" fmla="*/ 1994473 w 2825182"/>
                  <a:gd name="connsiteY8" fmla="*/ 224420 h 2434000"/>
                  <a:gd name="connsiteX9" fmla="*/ 0 w 2825182"/>
                  <a:gd name="connsiteY9" fmla="*/ 354023 h 2434000"/>
                  <a:gd name="connsiteX10" fmla="*/ 0 w 2825182"/>
                  <a:gd name="connsiteY10" fmla="*/ 194247 h 2434000"/>
                  <a:gd name="connsiteX0" fmla="*/ 149191 w 2974373"/>
                  <a:gd name="connsiteY0" fmla="*/ 194247 h 3023327"/>
                  <a:gd name="connsiteX1" fmla="*/ 343438 w 2974373"/>
                  <a:gd name="connsiteY1" fmla="*/ 0 h 3023327"/>
                  <a:gd name="connsiteX2" fmla="*/ 2776415 w 2974373"/>
                  <a:gd name="connsiteY2" fmla="*/ 0 h 3023327"/>
                  <a:gd name="connsiteX3" fmla="*/ 2970662 w 2974373"/>
                  <a:gd name="connsiteY3" fmla="*/ 194247 h 3023327"/>
                  <a:gd name="connsiteX4" fmla="*/ 2965900 w 2974373"/>
                  <a:gd name="connsiteY4" fmla="*/ 950056 h 3023327"/>
                  <a:gd name="connsiteX5" fmla="*/ 680694 w 2974373"/>
                  <a:gd name="connsiteY5" fmla="*/ 2947098 h 3023327"/>
                  <a:gd name="connsiteX6" fmla="*/ 158945 w 2974373"/>
                  <a:gd name="connsiteY6" fmla="*/ 2433821 h 3023327"/>
                  <a:gd name="connsiteX7" fmla="*/ 2971457 w 2974373"/>
                  <a:gd name="connsiteY7" fmla="*/ 143457 h 3023327"/>
                  <a:gd name="connsiteX8" fmla="*/ 2676182 w 2974373"/>
                  <a:gd name="connsiteY8" fmla="*/ 164889 h 3023327"/>
                  <a:gd name="connsiteX9" fmla="*/ 2143664 w 2974373"/>
                  <a:gd name="connsiteY9" fmla="*/ 224420 h 3023327"/>
                  <a:gd name="connsiteX10" fmla="*/ 149191 w 2974373"/>
                  <a:gd name="connsiteY10" fmla="*/ 354023 h 3023327"/>
                  <a:gd name="connsiteX11" fmla="*/ 149191 w 2974373"/>
                  <a:gd name="connsiteY11" fmla="*/ 194247 h 3023327"/>
                  <a:gd name="connsiteX0" fmla="*/ 301033 w 3126215"/>
                  <a:gd name="connsiteY0" fmla="*/ 194247 h 3183673"/>
                  <a:gd name="connsiteX1" fmla="*/ 495280 w 3126215"/>
                  <a:gd name="connsiteY1" fmla="*/ 0 h 3183673"/>
                  <a:gd name="connsiteX2" fmla="*/ 2928257 w 3126215"/>
                  <a:gd name="connsiteY2" fmla="*/ 0 h 3183673"/>
                  <a:gd name="connsiteX3" fmla="*/ 3122504 w 3126215"/>
                  <a:gd name="connsiteY3" fmla="*/ 194247 h 3183673"/>
                  <a:gd name="connsiteX4" fmla="*/ 3117742 w 3126215"/>
                  <a:gd name="connsiteY4" fmla="*/ 950056 h 3183673"/>
                  <a:gd name="connsiteX5" fmla="*/ 349142 w 3126215"/>
                  <a:gd name="connsiteY5" fmla="*/ 3124115 h 3183673"/>
                  <a:gd name="connsiteX6" fmla="*/ 310787 w 3126215"/>
                  <a:gd name="connsiteY6" fmla="*/ 2433821 h 3183673"/>
                  <a:gd name="connsiteX7" fmla="*/ 3123299 w 3126215"/>
                  <a:gd name="connsiteY7" fmla="*/ 143457 h 3183673"/>
                  <a:gd name="connsiteX8" fmla="*/ 2828024 w 3126215"/>
                  <a:gd name="connsiteY8" fmla="*/ 164889 h 3183673"/>
                  <a:gd name="connsiteX9" fmla="*/ 2295506 w 3126215"/>
                  <a:gd name="connsiteY9" fmla="*/ 224420 h 3183673"/>
                  <a:gd name="connsiteX10" fmla="*/ 301033 w 3126215"/>
                  <a:gd name="connsiteY10" fmla="*/ 354023 h 3183673"/>
                  <a:gd name="connsiteX11" fmla="*/ 301033 w 3126215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23299 w 3126914"/>
                  <a:gd name="connsiteY7" fmla="*/ 143457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4247 h 3183673"/>
                  <a:gd name="connsiteX1" fmla="*/ 495280 w 3126914"/>
                  <a:gd name="connsiteY1" fmla="*/ 0 h 3183673"/>
                  <a:gd name="connsiteX2" fmla="*/ 2928257 w 3126914"/>
                  <a:gd name="connsiteY2" fmla="*/ 0 h 3183673"/>
                  <a:gd name="connsiteX3" fmla="*/ 3122504 w 3126914"/>
                  <a:gd name="connsiteY3" fmla="*/ 194247 h 3183673"/>
                  <a:gd name="connsiteX4" fmla="*/ 3117742 w 3126914"/>
                  <a:gd name="connsiteY4" fmla="*/ 950056 h 3183673"/>
                  <a:gd name="connsiteX5" fmla="*/ 349142 w 3126914"/>
                  <a:gd name="connsiteY5" fmla="*/ 3124115 h 3183673"/>
                  <a:gd name="connsiteX6" fmla="*/ 310787 w 3126914"/>
                  <a:gd name="connsiteY6" fmla="*/ 2433821 h 3183673"/>
                  <a:gd name="connsiteX7" fmla="*/ 3118536 w 3126914"/>
                  <a:gd name="connsiteY7" fmla="*/ 161331 h 3183673"/>
                  <a:gd name="connsiteX8" fmla="*/ 2828024 w 3126914"/>
                  <a:gd name="connsiteY8" fmla="*/ 164889 h 3183673"/>
                  <a:gd name="connsiteX9" fmla="*/ 2295506 w 3126914"/>
                  <a:gd name="connsiteY9" fmla="*/ 224420 h 3183673"/>
                  <a:gd name="connsiteX10" fmla="*/ 301033 w 3126914"/>
                  <a:gd name="connsiteY10" fmla="*/ 354023 h 3183673"/>
                  <a:gd name="connsiteX11" fmla="*/ 301033 w 3126914"/>
                  <a:gd name="connsiteY11" fmla="*/ 194247 h 3183673"/>
                  <a:gd name="connsiteX0" fmla="*/ 301033 w 3126914"/>
                  <a:gd name="connsiteY0" fmla="*/ 196756 h 3186182"/>
                  <a:gd name="connsiteX1" fmla="*/ 481568 w 3126914"/>
                  <a:gd name="connsiteY1" fmla="*/ 0 h 3186182"/>
                  <a:gd name="connsiteX2" fmla="*/ 2928257 w 3126914"/>
                  <a:gd name="connsiteY2" fmla="*/ 2509 h 3186182"/>
                  <a:gd name="connsiteX3" fmla="*/ 3122504 w 3126914"/>
                  <a:gd name="connsiteY3" fmla="*/ 196756 h 3186182"/>
                  <a:gd name="connsiteX4" fmla="*/ 3117742 w 3126914"/>
                  <a:gd name="connsiteY4" fmla="*/ 952565 h 3186182"/>
                  <a:gd name="connsiteX5" fmla="*/ 349142 w 3126914"/>
                  <a:gd name="connsiteY5" fmla="*/ 3126624 h 3186182"/>
                  <a:gd name="connsiteX6" fmla="*/ 310787 w 3126914"/>
                  <a:gd name="connsiteY6" fmla="*/ 2436330 h 3186182"/>
                  <a:gd name="connsiteX7" fmla="*/ 3118536 w 3126914"/>
                  <a:gd name="connsiteY7" fmla="*/ 163840 h 3186182"/>
                  <a:gd name="connsiteX8" fmla="*/ 2828024 w 3126914"/>
                  <a:gd name="connsiteY8" fmla="*/ 167398 h 3186182"/>
                  <a:gd name="connsiteX9" fmla="*/ 2295506 w 3126914"/>
                  <a:gd name="connsiteY9" fmla="*/ 226929 h 3186182"/>
                  <a:gd name="connsiteX10" fmla="*/ 301033 w 3126914"/>
                  <a:gd name="connsiteY10" fmla="*/ 356532 h 3186182"/>
                  <a:gd name="connsiteX11" fmla="*/ 301033 w 3126914"/>
                  <a:gd name="connsiteY11" fmla="*/ 196756 h 3186182"/>
                  <a:gd name="connsiteX0" fmla="*/ 301033 w 3127823"/>
                  <a:gd name="connsiteY0" fmla="*/ 196756 h 3186182"/>
                  <a:gd name="connsiteX1" fmla="*/ 481568 w 3127823"/>
                  <a:gd name="connsiteY1" fmla="*/ 0 h 3186182"/>
                  <a:gd name="connsiteX2" fmla="*/ 2952938 w 3127823"/>
                  <a:gd name="connsiteY2" fmla="*/ 0 h 3186182"/>
                  <a:gd name="connsiteX3" fmla="*/ 3122504 w 3127823"/>
                  <a:gd name="connsiteY3" fmla="*/ 196756 h 3186182"/>
                  <a:gd name="connsiteX4" fmla="*/ 3117742 w 3127823"/>
                  <a:gd name="connsiteY4" fmla="*/ 952565 h 3186182"/>
                  <a:gd name="connsiteX5" fmla="*/ 349142 w 3127823"/>
                  <a:gd name="connsiteY5" fmla="*/ 3126624 h 3186182"/>
                  <a:gd name="connsiteX6" fmla="*/ 310787 w 3127823"/>
                  <a:gd name="connsiteY6" fmla="*/ 2436330 h 3186182"/>
                  <a:gd name="connsiteX7" fmla="*/ 3118536 w 3127823"/>
                  <a:gd name="connsiteY7" fmla="*/ 163840 h 3186182"/>
                  <a:gd name="connsiteX8" fmla="*/ 2828024 w 3127823"/>
                  <a:gd name="connsiteY8" fmla="*/ 167398 h 3186182"/>
                  <a:gd name="connsiteX9" fmla="*/ 2295506 w 3127823"/>
                  <a:gd name="connsiteY9" fmla="*/ 226929 h 3186182"/>
                  <a:gd name="connsiteX10" fmla="*/ 301033 w 3127823"/>
                  <a:gd name="connsiteY10" fmla="*/ 356532 h 3186182"/>
                  <a:gd name="connsiteX11" fmla="*/ 301033 w 3127823"/>
                  <a:gd name="connsiteY11" fmla="*/ 196756 h 3186182"/>
                  <a:gd name="connsiteX0" fmla="*/ 301033 w 3129676"/>
                  <a:gd name="connsiteY0" fmla="*/ 196756 h 3186182"/>
                  <a:gd name="connsiteX1" fmla="*/ 481568 w 3129676"/>
                  <a:gd name="connsiteY1" fmla="*/ 0 h 3186182"/>
                  <a:gd name="connsiteX2" fmla="*/ 2952938 w 3129676"/>
                  <a:gd name="connsiteY2" fmla="*/ 0 h 3186182"/>
                  <a:gd name="connsiteX3" fmla="*/ 3122504 w 3129676"/>
                  <a:gd name="connsiteY3" fmla="*/ 196756 h 3186182"/>
                  <a:gd name="connsiteX4" fmla="*/ 3117742 w 3129676"/>
                  <a:gd name="connsiteY4" fmla="*/ 952565 h 3186182"/>
                  <a:gd name="connsiteX5" fmla="*/ 349142 w 3129676"/>
                  <a:gd name="connsiteY5" fmla="*/ 3126624 h 3186182"/>
                  <a:gd name="connsiteX6" fmla="*/ 310787 w 3129676"/>
                  <a:gd name="connsiteY6" fmla="*/ 2436330 h 3186182"/>
                  <a:gd name="connsiteX7" fmla="*/ 3126763 w 3129676"/>
                  <a:gd name="connsiteY7" fmla="*/ 196455 h 3186182"/>
                  <a:gd name="connsiteX8" fmla="*/ 2828024 w 3129676"/>
                  <a:gd name="connsiteY8" fmla="*/ 167398 h 3186182"/>
                  <a:gd name="connsiteX9" fmla="*/ 2295506 w 3129676"/>
                  <a:gd name="connsiteY9" fmla="*/ 226929 h 3186182"/>
                  <a:gd name="connsiteX10" fmla="*/ 301033 w 3129676"/>
                  <a:gd name="connsiteY10" fmla="*/ 356532 h 3186182"/>
                  <a:gd name="connsiteX11" fmla="*/ 301033 w 3129676"/>
                  <a:gd name="connsiteY11" fmla="*/ 196756 h 318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9676" h="3186182">
                    <a:moveTo>
                      <a:pt x="301033" y="196756"/>
                    </a:moveTo>
                    <a:cubicBezTo>
                      <a:pt x="301033" y="89476"/>
                      <a:pt x="374288" y="0"/>
                      <a:pt x="481568" y="0"/>
                    </a:cubicBezTo>
                    <a:lnTo>
                      <a:pt x="2952938" y="0"/>
                    </a:lnTo>
                    <a:cubicBezTo>
                      <a:pt x="3060218" y="0"/>
                      <a:pt x="3151079" y="101392"/>
                      <a:pt x="3122504" y="196756"/>
                    </a:cubicBezTo>
                    <a:cubicBezTo>
                      <a:pt x="3120917" y="448692"/>
                      <a:pt x="3119329" y="700629"/>
                      <a:pt x="3117742" y="952565"/>
                    </a:cubicBezTo>
                    <a:cubicBezTo>
                      <a:pt x="2705918" y="1301578"/>
                      <a:pt x="816968" y="2879330"/>
                      <a:pt x="349142" y="3126624"/>
                    </a:cubicBezTo>
                    <a:cubicBezTo>
                      <a:pt x="-118684" y="3373918"/>
                      <a:pt x="-101169" y="2793808"/>
                      <a:pt x="310787" y="2436330"/>
                    </a:cubicBezTo>
                    <a:cubicBezTo>
                      <a:pt x="225988" y="2459576"/>
                      <a:pt x="3236190" y="263130"/>
                      <a:pt x="3126763" y="196455"/>
                    </a:cubicBezTo>
                    <a:cubicBezTo>
                      <a:pt x="3083070" y="138511"/>
                      <a:pt x="2961227" y="146760"/>
                      <a:pt x="2828024" y="167398"/>
                    </a:cubicBezTo>
                    <a:cubicBezTo>
                      <a:pt x="2694821" y="188036"/>
                      <a:pt x="2683334" y="199375"/>
                      <a:pt x="2295506" y="226929"/>
                    </a:cubicBezTo>
                    <a:cubicBezTo>
                      <a:pt x="2188226" y="226929"/>
                      <a:pt x="301033" y="463812"/>
                      <a:pt x="301033" y="356532"/>
                    </a:cubicBezTo>
                    <a:lnTo>
                      <a:pt x="301033" y="196756"/>
                    </a:lnTo>
                    <a:close/>
                  </a:path>
                </a:pathLst>
              </a:custGeom>
              <a:solidFill>
                <a:srgbClr val="8439BD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24B7428E-5D6E-B2B2-AC64-1CBB251C71F4}"/>
                  </a:ext>
                </a:extLst>
              </p:cNvPr>
              <p:cNvGrpSpPr/>
              <p:nvPr/>
            </p:nvGrpSpPr>
            <p:grpSpPr>
              <a:xfrm>
                <a:off x="3794096" y="1916826"/>
                <a:ext cx="2715939" cy="3680014"/>
                <a:chOff x="3794096" y="1916826"/>
                <a:chExt cx="2715939" cy="3680014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EADC2D0E-E88C-F339-9422-5D877F03AA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1866" y="2572784"/>
                  <a:ext cx="1146408" cy="1528545"/>
                </a:xfrm>
                <a:prstGeom prst="rect">
                  <a:avLst/>
                </a:prstGeom>
                <a:blipFill dpi="0" rotWithShape="1"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1EB905B-D359-984C-C0AC-660033293FEC}"/>
                    </a:ext>
                  </a:extLst>
                </p:cNvPr>
                <p:cNvSpPr txBox="1"/>
                <p:nvPr/>
              </p:nvSpPr>
              <p:spPr>
                <a:xfrm>
                  <a:off x="4657269" y="2225168"/>
                  <a:ext cx="130035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신            민</a:t>
                  </a:r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EC26580E-E253-958F-0925-78E206280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6111" y="1988693"/>
                  <a:ext cx="603097" cy="207774"/>
                </a:xfrm>
                <a:prstGeom prst="rect">
                  <a:avLst/>
                </a:prstGeom>
              </p:spPr>
            </p:pic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6A528A9-FFF7-4080-91BF-98F8F6194A16}"/>
                    </a:ext>
                  </a:extLst>
                </p:cNvPr>
                <p:cNvSpPr/>
                <p:nvPr/>
              </p:nvSpPr>
              <p:spPr>
                <a:xfrm>
                  <a:off x="3794096" y="4102866"/>
                  <a:ext cx="254729" cy="1184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EA69201-E165-F136-C9F0-8E63A9C6BA49}"/>
                    </a:ext>
                  </a:extLst>
                </p:cNvPr>
                <p:cNvSpPr/>
                <p:nvPr/>
              </p:nvSpPr>
              <p:spPr>
                <a:xfrm>
                  <a:off x="4325667" y="4278618"/>
                  <a:ext cx="2046523" cy="1167670"/>
                </a:xfrm>
                <a:prstGeom prst="rect">
                  <a:avLst/>
                </a:prstGeom>
                <a:solidFill>
                  <a:srgbClr val="ECDFF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여행기록 다이어리 </a:t>
                  </a:r>
                  <a:r>
                    <a:rPr lang="en-US" altLang="ko-KR" sz="1000" dirty="0" err="1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AJax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댓글 구현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호텔 예약 사업자 신청 페이지</a:t>
                  </a: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호텔 리스트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상세페이지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검색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예약</a:t>
                  </a:r>
                  <a:b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</a:b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   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리뷰 기능 구현</a:t>
                  </a: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Speech To Text</a:t>
                  </a: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게시판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회원가입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로그인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공통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)</a:t>
                  </a:r>
                </a:p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-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호텔 예약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Sandoll 삼립호빵체 TTF Basic" panose="00000500000000000000" pitchFamily="2" charset="-127"/>
                      <a:ea typeface="Sandoll 삼립호빵체 TTF Basic" panose="00000500000000000000" pitchFamily="2" charset="-127"/>
                    </a:rPr>
                    <a:t>여행 기록 DB 설계 및 구축</a:t>
                  </a:r>
                  <a:endParaRPr lang="en-US" altLang="ko-KR" sz="1000" dirty="0">
                    <a:solidFill>
                      <a:schemeClr val="tx1"/>
                    </a:solidFill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endParaRP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7032516B-8DBF-9351-54A1-9DB266C51C0B}"/>
                    </a:ext>
                  </a:extLst>
                </p:cNvPr>
                <p:cNvSpPr/>
                <p:nvPr/>
              </p:nvSpPr>
              <p:spPr>
                <a:xfrm>
                  <a:off x="4060107" y="1916826"/>
                  <a:ext cx="2449928" cy="3680014"/>
                </a:xfrm>
                <a:prstGeom prst="roundRect">
                  <a:avLst>
                    <a:gd name="adj" fmla="val 6764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112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9EDB50-06C5-9181-5417-2949D3CC8DEF}"/>
              </a:ext>
            </a:extLst>
          </p:cNvPr>
          <p:cNvGrpSpPr/>
          <p:nvPr/>
        </p:nvGrpSpPr>
        <p:grpSpPr>
          <a:xfrm>
            <a:off x="923820" y="97588"/>
            <a:ext cx="3428067" cy="619945"/>
            <a:chOff x="923820" y="97588"/>
            <a:chExt cx="3428067" cy="6199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3CCBA5-0859-2EDF-48C1-6391B2DF861A}"/>
                </a:ext>
              </a:extLst>
            </p:cNvPr>
            <p:cNvSpPr/>
            <p:nvPr/>
          </p:nvSpPr>
          <p:spPr>
            <a:xfrm>
              <a:off x="990658" y="159501"/>
              <a:ext cx="3361229" cy="492096"/>
            </a:xfrm>
            <a:prstGeom prst="roundRect">
              <a:avLst/>
            </a:prstGeom>
            <a:solidFill>
              <a:srgbClr val="A0E4C5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1339-E18F-B0B4-F308-462CB402285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FB234-CFDA-C9A3-F6DE-ACE3289E0F81}"/>
                </a:ext>
              </a:extLst>
            </p:cNvPr>
            <p:cNvSpPr txBox="1"/>
            <p:nvPr/>
          </p:nvSpPr>
          <p:spPr>
            <a:xfrm>
              <a:off x="1134340" y="215164"/>
              <a:ext cx="321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계획 </a:t>
              </a:r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디테일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Mapper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357EE1-571F-21AC-04AA-7EBDDB8CACC7}"/>
              </a:ext>
            </a:extLst>
          </p:cNvPr>
          <p:cNvGrpSpPr/>
          <p:nvPr/>
        </p:nvGrpSpPr>
        <p:grpSpPr>
          <a:xfrm>
            <a:off x="1405678" y="713510"/>
            <a:ext cx="5360565" cy="4777383"/>
            <a:chOff x="87149" y="138000"/>
            <a:chExt cx="5360565" cy="47773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F3F335-57F4-31F6-BCAB-75853F64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49" y="138000"/>
              <a:ext cx="5360565" cy="477738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E416EF-51D1-B6DD-B5BD-F3E7C371EC96}"/>
                </a:ext>
              </a:extLst>
            </p:cNvPr>
            <p:cNvSpPr/>
            <p:nvPr/>
          </p:nvSpPr>
          <p:spPr>
            <a:xfrm>
              <a:off x="1514475" y="371475"/>
              <a:ext cx="628650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D81AD4-EA8F-1840-2CCB-7A7590C82967}"/>
                </a:ext>
              </a:extLst>
            </p:cNvPr>
            <p:cNvSpPr/>
            <p:nvPr/>
          </p:nvSpPr>
          <p:spPr>
            <a:xfrm>
              <a:off x="1600676" y="1610677"/>
              <a:ext cx="666274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230B9C-7BB3-A045-0D19-1AA76CF6A604}"/>
                </a:ext>
              </a:extLst>
            </p:cNvPr>
            <p:cNvSpPr/>
            <p:nvPr/>
          </p:nvSpPr>
          <p:spPr>
            <a:xfrm>
              <a:off x="1647825" y="2282189"/>
              <a:ext cx="633412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C3024C-8A0D-CBE0-CD94-E3CE7CFC368B}"/>
                </a:ext>
              </a:extLst>
            </p:cNvPr>
            <p:cNvSpPr/>
            <p:nvPr/>
          </p:nvSpPr>
          <p:spPr>
            <a:xfrm>
              <a:off x="1866899" y="3408521"/>
              <a:ext cx="821531" cy="123825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3DC19E4-D0A4-DDC7-C9AD-41F3C2761366}"/>
                </a:ext>
              </a:extLst>
            </p:cNvPr>
            <p:cNvSpPr/>
            <p:nvPr/>
          </p:nvSpPr>
          <p:spPr>
            <a:xfrm>
              <a:off x="1124187" y="2959421"/>
              <a:ext cx="821531" cy="123825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EA122C1-888D-F732-8596-D3F12C0BD21E}"/>
                </a:ext>
              </a:extLst>
            </p:cNvPr>
            <p:cNvCxnSpPr/>
            <p:nvPr/>
          </p:nvCxnSpPr>
          <p:spPr>
            <a:xfrm flipH="1" flipV="1">
              <a:off x="1783556" y="3131344"/>
              <a:ext cx="326232" cy="226219"/>
            </a:xfrm>
            <a:prstGeom prst="straightConnector1">
              <a:avLst/>
            </a:prstGeom>
            <a:ln w="1905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D0DB68-81C3-38A8-BBC1-5D2DFBDBD4AE}"/>
                </a:ext>
              </a:extLst>
            </p:cNvPr>
            <p:cNvSpPr/>
            <p:nvPr/>
          </p:nvSpPr>
          <p:spPr>
            <a:xfrm>
              <a:off x="1596943" y="4298157"/>
              <a:ext cx="730331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6C1B4F-4019-64CC-C355-B4248B98B5CC}"/>
              </a:ext>
            </a:extLst>
          </p:cNvPr>
          <p:cNvGrpSpPr/>
          <p:nvPr/>
        </p:nvGrpSpPr>
        <p:grpSpPr>
          <a:xfrm>
            <a:off x="6528118" y="723035"/>
            <a:ext cx="5498751" cy="4100714"/>
            <a:chOff x="5209589" y="147525"/>
            <a:chExt cx="5498751" cy="410071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AC2FB82-40DE-7C29-A352-7932B8EF3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3237"/>
            <a:stretch/>
          </p:blipFill>
          <p:spPr>
            <a:xfrm>
              <a:off x="5209589" y="147525"/>
              <a:ext cx="5498751" cy="4100714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045B7A-B301-8B9E-A38B-52163608067E}"/>
                </a:ext>
              </a:extLst>
            </p:cNvPr>
            <p:cNvSpPr/>
            <p:nvPr/>
          </p:nvSpPr>
          <p:spPr>
            <a:xfrm>
              <a:off x="6199241" y="1587522"/>
              <a:ext cx="628650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5868F0-D8C4-31CF-2576-B286AC6E5CBB}"/>
                </a:ext>
              </a:extLst>
            </p:cNvPr>
            <p:cNvSpPr/>
            <p:nvPr/>
          </p:nvSpPr>
          <p:spPr>
            <a:xfrm>
              <a:off x="6213873" y="1913950"/>
              <a:ext cx="666274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2D10D7-639F-9008-23D1-3092A48DB2D6}"/>
                </a:ext>
              </a:extLst>
            </p:cNvPr>
            <p:cNvSpPr/>
            <p:nvPr/>
          </p:nvSpPr>
          <p:spPr>
            <a:xfrm>
              <a:off x="6213873" y="2247141"/>
              <a:ext cx="633412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3C24C8-00DB-BE46-4E8E-98D52FEAF452}"/>
                </a:ext>
              </a:extLst>
            </p:cNvPr>
            <p:cNvSpPr/>
            <p:nvPr/>
          </p:nvSpPr>
          <p:spPr>
            <a:xfrm>
              <a:off x="6213873" y="2573189"/>
              <a:ext cx="730331" cy="123825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F1C65C-44F3-0F2A-4F5A-FCB128FD0CB1}"/>
                </a:ext>
              </a:extLst>
            </p:cNvPr>
            <p:cNvSpPr/>
            <p:nvPr/>
          </p:nvSpPr>
          <p:spPr>
            <a:xfrm>
              <a:off x="6636915" y="250865"/>
              <a:ext cx="771154" cy="123825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CB6D93-DBC5-5509-5DBD-AB4590BC7B22}"/>
                </a:ext>
              </a:extLst>
            </p:cNvPr>
            <p:cNvSpPr/>
            <p:nvPr/>
          </p:nvSpPr>
          <p:spPr>
            <a:xfrm>
              <a:off x="7048686" y="2897508"/>
              <a:ext cx="771154" cy="123825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1A7177B-891E-1962-2820-F8731F81990B}"/>
                </a:ext>
              </a:extLst>
            </p:cNvPr>
            <p:cNvCxnSpPr>
              <a:cxnSpLocks/>
            </p:cNvCxnSpPr>
            <p:nvPr/>
          </p:nvCxnSpPr>
          <p:spPr>
            <a:xfrm>
              <a:off x="6944204" y="433387"/>
              <a:ext cx="305832" cy="23847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294BA9-098E-AC76-02E1-A8B26A66E3AF}"/>
              </a:ext>
            </a:extLst>
          </p:cNvPr>
          <p:cNvCxnSpPr>
            <a:cxnSpLocks/>
          </p:cNvCxnSpPr>
          <p:nvPr/>
        </p:nvCxnSpPr>
        <p:spPr>
          <a:xfrm>
            <a:off x="3911711" y="2214458"/>
            <a:ext cx="2937639" cy="336914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9E18-9173-741C-97E6-452E7E480FCB}"/>
              </a:ext>
            </a:extLst>
          </p:cNvPr>
          <p:cNvGrpSpPr/>
          <p:nvPr/>
        </p:nvGrpSpPr>
        <p:grpSpPr>
          <a:xfrm>
            <a:off x="7066914" y="5359163"/>
            <a:ext cx="4421157" cy="1045471"/>
            <a:chOff x="6716994" y="4787457"/>
            <a:chExt cx="4421157" cy="10454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A4D716-2796-8F97-D2AF-D1F806CE08CC}"/>
                </a:ext>
              </a:extLst>
            </p:cNvPr>
            <p:cNvSpPr/>
            <p:nvPr/>
          </p:nvSpPr>
          <p:spPr>
            <a:xfrm>
              <a:off x="6716994" y="4794191"/>
              <a:ext cx="4421157" cy="103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45D28D-BB1F-F80F-4B6E-1D0EE5AB04CD}"/>
                </a:ext>
              </a:extLst>
            </p:cNvPr>
            <p:cNvSpPr txBox="1"/>
            <p:nvPr/>
          </p:nvSpPr>
          <p:spPr>
            <a:xfrm>
              <a:off x="6716994" y="4787457"/>
              <a:ext cx="4382931" cy="1024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1:n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관계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=&gt;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resultMap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을 이용하여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join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문 구현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준비물과 준비물세부사항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(n)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-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계획 다이어리와 스케줄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(n),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해시태그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(n),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준비물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(n),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사진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(n)</a:t>
              </a:r>
              <a:endPara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672864-92EB-91D4-1314-BA46A4F865EC}"/>
              </a:ext>
            </a:extLst>
          </p:cNvPr>
          <p:cNvGrpSpPr>
            <a:grpSpLocks noChangeAspect="1"/>
          </p:cNvGrpSpPr>
          <p:nvPr/>
        </p:nvGrpSpPr>
        <p:grpSpPr>
          <a:xfrm>
            <a:off x="1327629" y="5564767"/>
            <a:ext cx="2230173" cy="1244258"/>
            <a:chOff x="227277" y="5112115"/>
            <a:chExt cx="2841095" cy="158510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3EEE60E-B9F5-101C-750C-7E2C6A50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277" y="5112115"/>
              <a:ext cx="2841095" cy="1585103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FAC39E7-7E63-956A-1987-22AC7EA10184}"/>
                </a:ext>
              </a:extLst>
            </p:cNvPr>
            <p:cNvSpPr/>
            <p:nvPr/>
          </p:nvSpPr>
          <p:spPr>
            <a:xfrm>
              <a:off x="469106" y="6130294"/>
              <a:ext cx="2580218" cy="53826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7BD0F9F-55C6-84E4-D1C7-42FF49164C63}"/>
              </a:ext>
            </a:extLst>
          </p:cNvPr>
          <p:cNvGrpSpPr>
            <a:grpSpLocks noChangeAspect="1"/>
          </p:cNvGrpSpPr>
          <p:nvPr/>
        </p:nvGrpSpPr>
        <p:grpSpPr>
          <a:xfrm>
            <a:off x="3645803" y="6256704"/>
            <a:ext cx="2532591" cy="544482"/>
            <a:chOff x="155839" y="6250137"/>
            <a:chExt cx="2937639" cy="63156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37850B0-5DFD-CAE1-234D-FB315981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39" y="6250137"/>
              <a:ext cx="2937639" cy="631563"/>
            </a:xfrm>
            <a:prstGeom prst="rect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C0A1D50-C773-3619-1C99-AD852875FD11}"/>
                </a:ext>
              </a:extLst>
            </p:cNvPr>
            <p:cNvSpPr/>
            <p:nvPr/>
          </p:nvSpPr>
          <p:spPr>
            <a:xfrm>
              <a:off x="351094" y="6713306"/>
              <a:ext cx="2718337" cy="1113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8475A0-AF45-ED05-19FD-2ECD96599E2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9C8CFF1F-34D5-4203-B393-F9EC6CCE74E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125089-55F3-1EFF-97F2-4ADD96A1BC7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5DCC2-9FEA-C602-9A36-E3C3B49DE4C7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0CAE35-59BC-A6CC-0743-6F3FBA35D62F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5937E1-487E-4675-631B-CE97CFA21575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A78D40-0387-F3CE-54F5-62824016DA52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732601-7F5F-C0CD-CAEF-FD211FE78E3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AE5CE50-E449-D2BE-81ED-4D11C69F41C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D71292C-DB1C-3FC0-A3D5-258EA8036A9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02CA8A-6814-E3FA-FE2C-0203C7D6B20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4821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9EDB50-06C5-9181-5417-2949D3CC8DEF}"/>
              </a:ext>
            </a:extLst>
          </p:cNvPr>
          <p:cNvGrpSpPr/>
          <p:nvPr/>
        </p:nvGrpSpPr>
        <p:grpSpPr>
          <a:xfrm>
            <a:off x="923820" y="97588"/>
            <a:ext cx="3428067" cy="619945"/>
            <a:chOff x="923820" y="97588"/>
            <a:chExt cx="3428067" cy="6199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3CCBA5-0859-2EDF-48C1-6391B2DF861A}"/>
                </a:ext>
              </a:extLst>
            </p:cNvPr>
            <p:cNvSpPr/>
            <p:nvPr/>
          </p:nvSpPr>
          <p:spPr>
            <a:xfrm>
              <a:off x="990658" y="159501"/>
              <a:ext cx="3361229" cy="492096"/>
            </a:xfrm>
            <a:prstGeom prst="roundRect">
              <a:avLst/>
            </a:prstGeom>
            <a:solidFill>
              <a:srgbClr val="A0E4C5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1339-E18F-B0B4-F308-462CB4022850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FB234-CFDA-C9A3-F6DE-ACE3289E0F81}"/>
                </a:ext>
              </a:extLst>
            </p:cNvPr>
            <p:cNvSpPr txBox="1"/>
            <p:nvPr/>
          </p:nvSpPr>
          <p:spPr>
            <a:xfrm>
              <a:off x="1134340" y="215164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계획 </a:t>
              </a:r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디테일</a:t>
              </a:r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HTML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D072F8-5668-BF02-C8F8-BA95741A0015}"/>
              </a:ext>
            </a:extLst>
          </p:cNvPr>
          <p:cNvGrpSpPr/>
          <p:nvPr/>
        </p:nvGrpSpPr>
        <p:grpSpPr>
          <a:xfrm>
            <a:off x="1316393" y="1136999"/>
            <a:ext cx="5352539" cy="1255646"/>
            <a:chOff x="196720" y="843075"/>
            <a:chExt cx="5352539" cy="12556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2413AA-5883-407C-2A9E-0654F16EB318}"/>
                </a:ext>
              </a:extLst>
            </p:cNvPr>
            <p:cNvGrpSpPr/>
            <p:nvPr/>
          </p:nvGrpSpPr>
          <p:grpSpPr>
            <a:xfrm>
              <a:off x="196720" y="843075"/>
              <a:ext cx="5352539" cy="1255646"/>
              <a:chOff x="196720" y="245915"/>
              <a:chExt cx="5352539" cy="125564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62B719D-B12A-CA17-63E1-7948876D1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0480" y="493551"/>
                <a:ext cx="5288779" cy="100801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4CAC834-41F5-5B61-392D-CDC303E2AC7E}"/>
                  </a:ext>
                </a:extLst>
              </p:cNvPr>
              <p:cNvSpPr txBox="1"/>
              <p:nvPr/>
            </p:nvSpPr>
            <p:spPr>
              <a:xfrm>
                <a:off x="196720" y="245915"/>
                <a:ext cx="2432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다이어리 계획 기본정보 및 해시태그 출력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0576EF-2087-5A67-5968-4885B020880B}"/>
                </a:ext>
              </a:extLst>
            </p:cNvPr>
            <p:cNvSpPr/>
            <p:nvPr/>
          </p:nvSpPr>
          <p:spPr>
            <a:xfrm>
              <a:off x="1995487" y="1718877"/>
              <a:ext cx="3248025" cy="136118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BC4AD8-20C5-042C-BA22-EA719C34A7DC}"/>
                </a:ext>
              </a:extLst>
            </p:cNvPr>
            <p:cNvSpPr/>
            <p:nvPr/>
          </p:nvSpPr>
          <p:spPr>
            <a:xfrm>
              <a:off x="1741488" y="1222067"/>
              <a:ext cx="1144588" cy="136118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895390B-68A2-750D-073D-AB22DB478663}"/>
              </a:ext>
            </a:extLst>
          </p:cNvPr>
          <p:cNvGrpSpPr/>
          <p:nvPr/>
        </p:nvGrpSpPr>
        <p:grpSpPr>
          <a:xfrm>
            <a:off x="1239390" y="3183394"/>
            <a:ext cx="6647965" cy="2734491"/>
            <a:chOff x="177670" y="2214693"/>
            <a:chExt cx="6647965" cy="273449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182425E-72E6-A750-4841-8C0324D6342A}"/>
                </a:ext>
              </a:extLst>
            </p:cNvPr>
            <p:cNvGrpSpPr/>
            <p:nvPr/>
          </p:nvGrpSpPr>
          <p:grpSpPr>
            <a:xfrm>
              <a:off x="177670" y="2214693"/>
              <a:ext cx="6647965" cy="2734491"/>
              <a:chOff x="177670" y="1617533"/>
              <a:chExt cx="6647965" cy="273449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FBBA8362-AF37-E81C-179E-9B304B856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480" y="1871273"/>
                <a:ext cx="6565155" cy="248075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C54AA5-AE7F-E6CB-0714-BFCFEF07FE3C}"/>
                  </a:ext>
                </a:extLst>
              </p:cNvPr>
              <p:cNvSpPr txBox="1"/>
              <p:nvPr/>
            </p:nvSpPr>
            <p:spPr>
              <a:xfrm>
                <a:off x="177670" y="1617533"/>
                <a:ext cx="1630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다이어리 계획 스케줄 출력</a:t>
                </a: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9E2F3E8-B7D6-0357-D264-67DB957B58D6}"/>
                </a:ext>
              </a:extLst>
            </p:cNvPr>
            <p:cNvSpPr/>
            <p:nvPr/>
          </p:nvSpPr>
          <p:spPr>
            <a:xfrm>
              <a:off x="1708814" y="3824884"/>
              <a:ext cx="1809086" cy="136118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C21A5E-C6D6-7E51-46B1-4090ACC8783E}"/>
              </a:ext>
            </a:extLst>
          </p:cNvPr>
          <p:cNvGrpSpPr/>
          <p:nvPr/>
        </p:nvGrpSpPr>
        <p:grpSpPr>
          <a:xfrm>
            <a:off x="4906462" y="2464232"/>
            <a:ext cx="7178152" cy="1625761"/>
            <a:chOff x="177670" y="5080785"/>
            <a:chExt cx="7178152" cy="1625761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256D58F-9C12-ED5D-5F01-C4001F3AF88F}"/>
                </a:ext>
              </a:extLst>
            </p:cNvPr>
            <p:cNvGrpSpPr/>
            <p:nvPr/>
          </p:nvGrpSpPr>
          <p:grpSpPr>
            <a:xfrm>
              <a:off x="177670" y="5080785"/>
              <a:ext cx="7178152" cy="1625761"/>
              <a:chOff x="177670" y="4483625"/>
              <a:chExt cx="7178152" cy="1625761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D040F72-5B28-A627-3AB4-4F0083506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480" y="4721736"/>
                <a:ext cx="7095342" cy="138765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D8A165D-BE1F-7E70-3611-3E774BF67EE8}"/>
                  </a:ext>
                </a:extLst>
              </p:cNvPr>
              <p:cNvSpPr txBox="1"/>
              <p:nvPr/>
            </p:nvSpPr>
            <p:spPr>
              <a:xfrm>
                <a:off x="177670" y="4483625"/>
                <a:ext cx="26757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Sandoll 삼립호빵체 TTF Basic" panose="00000500000000000000" pitchFamily="2" charset="-127"/>
                    <a:ea typeface="Sandoll 삼립호빵체 TTF Basic" panose="00000500000000000000" pitchFamily="2" charset="-127"/>
                  </a:rPr>
                  <a:t>다이어리 계획 준비물 및 준비물세부사항 출력</a:t>
                </a: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C3AEAD-6573-7AE5-6F90-D929BAA33BFD}"/>
                </a:ext>
              </a:extLst>
            </p:cNvPr>
            <p:cNvSpPr/>
            <p:nvPr/>
          </p:nvSpPr>
          <p:spPr>
            <a:xfrm>
              <a:off x="1552331" y="5823226"/>
              <a:ext cx="5740643" cy="136118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5088A71-44C9-20E2-6DF0-17A66E69166A}"/>
              </a:ext>
            </a:extLst>
          </p:cNvPr>
          <p:cNvGrpSpPr/>
          <p:nvPr/>
        </p:nvGrpSpPr>
        <p:grpSpPr>
          <a:xfrm>
            <a:off x="3633912" y="6016988"/>
            <a:ext cx="5458546" cy="407105"/>
            <a:chOff x="6716846" y="4764884"/>
            <a:chExt cx="5458546" cy="4071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ACA66E-ED3E-3C68-D1DA-E0C77A026DC6}"/>
                </a:ext>
              </a:extLst>
            </p:cNvPr>
            <p:cNvSpPr/>
            <p:nvPr/>
          </p:nvSpPr>
          <p:spPr>
            <a:xfrm>
              <a:off x="6716994" y="4794192"/>
              <a:ext cx="5412679" cy="3777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90345D-C236-ABF5-6F47-40DB68B45246}"/>
                </a:ext>
              </a:extLst>
            </p:cNvPr>
            <p:cNvSpPr txBox="1"/>
            <p:nvPr/>
          </p:nvSpPr>
          <p:spPr>
            <a:xfrm>
              <a:off x="6716846" y="4764884"/>
              <a:ext cx="5458546" cy="377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thymeleaf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th:each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th:if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사용해서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vo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저장된 정보와 원하는 정보만  출력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7B08EC4-3BEC-2209-F6D5-B97969A6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507" y="144004"/>
            <a:ext cx="3551394" cy="842013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C48AAC-0B9C-C67B-7ACD-AA77E393E8CC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FE89006-A228-279C-F07A-9DB596D9C2B3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4BCC28-BF8A-CEFF-0E32-16BF3A495698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82824-D38E-29E8-C1F3-92D0CEE24EC7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F61757-C5C1-1C95-D6BF-A721E00DFE21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3F16EA-E3D2-FAFF-CFD3-2B4562D62B0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E7CA8D-398B-98CC-C4E9-3FBC4507194A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5726C-19D6-9100-E729-10094C953518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FE31556-C1AC-C514-AEB2-3CCA032E4E1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F160D4-1391-72AF-3BE2-A16EA178CAEF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DAAB1-9098-F144-A1CD-3A27B19C1FCB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931196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97;p10">
            <a:extLst>
              <a:ext uri="{FF2B5EF4-FFF2-40B4-BE49-F238E27FC236}">
                <a16:creationId xmlns:a16="http://schemas.microsoft.com/office/drawing/2014/main" id="{51886D93-134D-60DF-22E2-8D35E4B4D4D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2374" y="524733"/>
            <a:ext cx="4982392" cy="4439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450236" cy="619945"/>
            <a:chOff x="923820" y="97588"/>
            <a:chExt cx="2450236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369467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8" name="Google Shape;80;p9">
            <a:extLst>
              <a:ext uri="{FF2B5EF4-FFF2-40B4-BE49-F238E27FC236}">
                <a16:creationId xmlns:a16="http://schemas.microsoft.com/office/drawing/2014/main" id="{442EF0C3-2BCD-0B33-70BD-7AE5FB3FED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489" y="1023544"/>
            <a:ext cx="2100018" cy="3732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1AE5A5-B655-1026-FCFA-3B48573CCD1F}"/>
              </a:ext>
            </a:extLst>
          </p:cNvPr>
          <p:cNvGrpSpPr/>
          <p:nvPr/>
        </p:nvGrpSpPr>
        <p:grpSpPr>
          <a:xfrm>
            <a:off x="1631489" y="5379606"/>
            <a:ext cx="10076452" cy="1097096"/>
            <a:chOff x="1611823" y="5172894"/>
            <a:chExt cx="10076452" cy="10970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46F894-BD00-68C9-9A6E-8C4E97A5C9FE}"/>
                </a:ext>
              </a:extLst>
            </p:cNvPr>
            <p:cNvSpPr/>
            <p:nvPr/>
          </p:nvSpPr>
          <p:spPr>
            <a:xfrm>
              <a:off x="1611823" y="5172894"/>
              <a:ext cx="9875881" cy="1097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E060B7-F2EF-9488-59F0-98415FD38861}"/>
                </a:ext>
              </a:extLst>
            </p:cNvPr>
            <p:cNvSpPr txBox="1"/>
            <p:nvPr/>
          </p:nvSpPr>
          <p:spPr>
            <a:xfrm>
              <a:off x="1631489" y="5186137"/>
              <a:ext cx="10056786" cy="1024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List&lt;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HotelVO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&gt;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hotelList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=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reservationService.hotelList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pageMap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size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만큼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for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문 반복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254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해당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HotelVO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의 값을 통해 각 호텔의 썸네일 넘버와 사진 시퀀스가 일치하는 사진 테이블 데이터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호텔 코드에 해당하는 객실 테이블의 최저가 데이터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</a:p>
            <a:p>
              <a:pPr marL="254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리뷰 테이블 데이터의 호텔 평균 평점 등을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modelMap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이라는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Map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담아서 모델을 전달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AA2E09-3060-71F0-B3DC-8265F618DF55}"/>
              </a:ext>
            </a:extLst>
          </p:cNvPr>
          <p:cNvCxnSpPr>
            <a:cxnSpLocks/>
          </p:cNvCxnSpPr>
          <p:nvPr/>
        </p:nvCxnSpPr>
        <p:spPr>
          <a:xfrm>
            <a:off x="4236695" y="142484"/>
            <a:ext cx="0" cy="48220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4AF84A-27FA-6E5C-D12D-47D5AA9FB0EF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B74143B-A961-83C8-075B-05A5DA0574A9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213B5-3C72-3F76-31C1-7E82FCA80E03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25388-6807-DE2A-D7F0-65E40F28BB2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258A4B-090C-D30D-0163-105332A6A4C9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12E0E6-5063-9505-AFEC-7055B2744136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82C24-A4AB-73E7-BB3C-101D705198AA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2E7A5-B8A1-B307-B608-162777ABD693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AB7C16-536F-01A1-C3ED-49A6E9D78B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7EFA9A-314A-46F5-CEBE-26DB3934EEE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077786-1569-C4DB-F3B4-EA35595630CB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4113043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81;p9">
            <a:extLst>
              <a:ext uri="{FF2B5EF4-FFF2-40B4-BE49-F238E27FC236}">
                <a16:creationId xmlns:a16="http://schemas.microsoft.com/office/drawing/2014/main" id="{0D587832-2693-5FB1-5D1A-1CDEF3B7AF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4146" y="427262"/>
            <a:ext cx="6937946" cy="4464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450236" cy="619945"/>
            <a:chOff x="923820" y="97588"/>
            <a:chExt cx="2450236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369467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42" name="Google Shape;80;p9">
            <a:extLst>
              <a:ext uri="{FF2B5EF4-FFF2-40B4-BE49-F238E27FC236}">
                <a16:creationId xmlns:a16="http://schemas.microsoft.com/office/drawing/2014/main" id="{0E86677B-B7F3-C06C-760E-2B95D2DD8E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489" y="1023544"/>
            <a:ext cx="2100018" cy="3732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707C869-8D5E-7FB3-2904-18CE4B7133B7}"/>
              </a:ext>
            </a:extLst>
          </p:cNvPr>
          <p:cNvCxnSpPr>
            <a:cxnSpLocks/>
          </p:cNvCxnSpPr>
          <p:nvPr/>
        </p:nvCxnSpPr>
        <p:spPr>
          <a:xfrm>
            <a:off x="4236695" y="142484"/>
            <a:ext cx="0" cy="48220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D521A2-B8E3-A048-77EF-3AC576BEE97E}"/>
              </a:ext>
            </a:extLst>
          </p:cNvPr>
          <p:cNvGrpSpPr/>
          <p:nvPr/>
        </p:nvGrpSpPr>
        <p:grpSpPr>
          <a:xfrm>
            <a:off x="2254198" y="5556340"/>
            <a:ext cx="8789468" cy="825885"/>
            <a:chOff x="1611824" y="5172894"/>
            <a:chExt cx="8726484" cy="82588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5595CB-AA7D-835D-42B9-32D4013457B4}"/>
                </a:ext>
              </a:extLst>
            </p:cNvPr>
            <p:cNvSpPr/>
            <p:nvPr/>
          </p:nvSpPr>
          <p:spPr>
            <a:xfrm>
              <a:off x="1611824" y="5172894"/>
              <a:ext cx="8726484" cy="825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8FF75E-0A49-0066-398C-519399A30339}"/>
                </a:ext>
              </a:extLst>
            </p:cNvPr>
            <p:cNvSpPr txBox="1"/>
            <p:nvPr/>
          </p:nvSpPr>
          <p:spPr>
            <a:xfrm>
              <a:off x="1631489" y="5186137"/>
              <a:ext cx="8706819" cy="7009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1.  Controller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로부터 전달된 데이터를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thymeleaf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문을 통해 바인딩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 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2.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</a:t>
              </a:r>
              <a:r>
                <a:rPr lang="en-US" altLang="ko-KR" sz="14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hotelList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의 배열과 다른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List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들의 배열의 수가 같으므로 </a:t>
              </a:r>
              <a:r>
                <a:rPr lang="en-US" altLang="ko-KR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index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를 활용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하여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각 호텔의 세부 정보를 리스트에서 간략하게 확인 가능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B6976-BF30-5D5F-152B-72DA8343F841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283C052-F45C-6009-2D6F-3C4CCD3FB7D6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F3ECD-6A81-04C7-5932-67607A43115B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5A3B9-E8E5-7823-3DF5-91223AF31AB3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57E3D7-4C99-B456-4A30-60C0A81C0967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D535CB-6379-5328-8D01-682E2C5AAA6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16E698-2332-A774-89F4-D1FDB9072E4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F8A1C-2601-DE10-CBAB-F11572B41A9F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36A7180-A20A-9736-9438-8DE02E81D3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1DC33B-61C9-4053-5206-CE48E216B048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35F929-757B-82B8-DBD2-0A48379C1EF1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95569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450236" cy="619945"/>
            <a:chOff x="923820" y="97588"/>
            <a:chExt cx="2450236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369467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7B550FE-098C-906E-10DB-A9AC91089EE0}"/>
              </a:ext>
            </a:extLst>
          </p:cNvPr>
          <p:cNvGrpSpPr/>
          <p:nvPr/>
        </p:nvGrpSpPr>
        <p:grpSpPr>
          <a:xfrm>
            <a:off x="2070819" y="4734408"/>
            <a:ext cx="9161320" cy="2014680"/>
            <a:chOff x="1882336" y="4843320"/>
            <a:chExt cx="9161320" cy="201468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7A5988-6D15-1D7C-AEF7-F1D003DA122F}"/>
                </a:ext>
              </a:extLst>
            </p:cNvPr>
            <p:cNvSpPr/>
            <p:nvPr/>
          </p:nvSpPr>
          <p:spPr>
            <a:xfrm>
              <a:off x="1882336" y="4843320"/>
              <a:ext cx="9161320" cy="20146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C80BD3-0BDC-B693-2DB8-97C6FA80D406}"/>
                </a:ext>
              </a:extLst>
            </p:cNvPr>
            <p:cNvSpPr txBox="1"/>
            <p:nvPr/>
          </p:nvSpPr>
          <p:spPr>
            <a:xfrm>
              <a:off x="1882336" y="4864377"/>
              <a:ext cx="9115601" cy="199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1.  (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호텔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사진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hotel_photo_seq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의 값과 호텔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hotel_photo_seq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값을 비교해서 해당 호텔의 여러 사진을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List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로 받아 옴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2.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hotel_thumbnail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컬럼의 값에 따라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(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호텔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)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사진 테이블의 사진 중 하나를 골라서 대표사진으로 선택 가능하게 설계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3.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호텔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hotel_num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과 객실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hotel_code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의 값을 비교해서 해당 호텔의 객실 정보를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List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로 받아 옴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4.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위의 방법으로 호텔의 객실 중 최저가의 객실의 가격을 리스트에서 확인 가능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5.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호텔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hotel_num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과 리뷰 테이블의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hotel_code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의 값을 비교해서 해당 호텔의 리뷰 정보를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List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로 받아 옴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6.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위의 방법으로 호텔의 리뷰 점수의 평균을 구하고 그 값에 따라 별이 채워지도록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thymeleaf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를 작성</a:t>
              </a:r>
            </a:p>
          </p:txBody>
        </p:sp>
      </p:grpSp>
      <p:pic>
        <p:nvPicPr>
          <p:cNvPr id="44" name="Google Shape;135;p12">
            <a:extLst>
              <a:ext uri="{FF2B5EF4-FFF2-40B4-BE49-F238E27FC236}">
                <a16:creationId xmlns:a16="http://schemas.microsoft.com/office/drawing/2014/main" id="{B5A2A991-700B-43C0-F1BE-F793D829A33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6232" y="768961"/>
            <a:ext cx="7073797" cy="3744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999F316-97F2-762F-A3B6-EB6526BAC320}"/>
              </a:ext>
            </a:extLst>
          </p:cNvPr>
          <p:cNvCxnSpPr>
            <a:cxnSpLocks/>
          </p:cNvCxnSpPr>
          <p:nvPr/>
        </p:nvCxnSpPr>
        <p:spPr>
          <a:xfrm>
            <a:off x="4236699" y="159501"/>
            <a:ext cx="0" cy="443025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3F5C96-70AC-80BB-14F6-F367B3B858E2}"/>
              </a:ext>
            </a:extLst>
          </p:cNvPr>
          <p:cNvGrpSpPr/>
          <p:nvPr/>
        </p:nvGrpSpPr>
        <p:grpSpPr>
          <a:xfrm>
            <a:off x="1578678" y="891104"/>
            <a:ext cx="2177386" cy="3762854"/>
            <a:chOff x="1321224" y="775695"/>
            <a:chExt cx="2177386" cy="3762854"/>
          </a:xfrm>
        </p:grpSpPr>
        <p:pic>
          <p:nvPicPr>
            <p:cNvPr id="47" name="Google Shape;80;p9">
              <a:extLst>
                <a:ext uri="{FF2B5EF4-FFF2-40B4-BE49-F238E27FC236}">
                  <a16:creationId xmlns:a16="http://schemas.microsoft.com/office/drawing/2014/main" id="{53AFFBA3-D40A-9B42-D12C-62734848C3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0030" y="805837"/>
              <a:ext cx="2100018" cy="3732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6880EF7-B2AB-82EB-BCDF-FE4774734E57}"/>
                </a:ext>
              </a:extLst>
            </p:cNvPr>
            <p:cNvSpPr/>
            <p:nvPr/>
          </p:nvSpPr>
          <p:spPr>
            <a:xfrm>
              <a:off x="1321224" y="775695"/>
              <a:ext cx="2177386" cy="1817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66B60B-983A-2196-34D8-21FE88ED91AE}"/>
                </a:ext>
              </a:extLst>
            </p:cNvPr>
            <p:cNvSpPr/>
            <p:nvPr/>
          </p:nvSpPr>
          <p:spPr>
            <a:xfrm>
              <a:off x="1490383" y="3006705"/>
              <a:ext cx="1160873" cy="2307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839019-4FE3-2FF0-6357-FA02906E8463}"/>
                </a:ext>
              </a:extLst>
            </p:cNvPr>
            <p:cNvSpPr/>
            <p:nvPr/>
          </p:nvSpPr>
          <p:spPr>
            <a:xfrm>
              <a:off x="2700098" y="2776005"/>
              <a:ext cx="731108" cy="2307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11FC9-ADFB-EB62-FA40-A7B0F731079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E3E5A77-FF3A-7D83-6B5A-AC0C9C47B969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30EF9-E738-4D29-BF43-D715814F930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A799C-3340-2503-77F9-3B75DD1B9AD1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FC2AC9-ED99-8148-F78E-957F45EF5A9F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512368-5B82-229C-B85D-7179C5CF462F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173263-A74E-7A23-8B96-86F1E99BB74A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360877-84E5-339F-7A99-C9B82074F4ED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D5E54D-C1A6-E558-299A-EFC25413A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A06F76-BC85-4580-4C02-8C29B41C6FA6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2459BE-7C08-FA4D-7F34-48CB6FEE1511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415543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888130" cy="619945"/>
            <a:chOff x="923820" y="97588"/>
            <a:chExt cx="3888130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816518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3677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및 </a:t>
              </a:r>
              <a:r>
                <a:rPr lang="ko-KR" altLang="en-US" b="1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별점순위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검색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43B955-13B4-8118-E8DE-8A42A91615EB}"/>
              </a:ext>
            </a:extLst>
          </p:cNvPr>
          <p:cNvCxnSpPr>
            <a:cxnSpLocks/>
          </p:cNvCxnSpPr>
          <p:nvPr/>
        </p:nvCxnSpPr>
        <p:spPr>
          <a:xfrm>
            <a:off x="4435703" y="789091"/>
            <a:ext cx="0" cy="590940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A8DDAC-4AE2-CBFF-5AF9-0EA6FA6538E5}"/>
              </a:ext>
            </a:extLst>
          </p:cNvPr>
          <p:cNvGrpSpPr>
            <a:grpSpLocks noChangeAspect="1"/>
          </p:cNvGrpSpPr>
          <p:nvPr/>
        </p:nvGrpSpPr>
        <p:grpSpPr>
          <a:xfrm>
            <a:off x="1823213" y="789091"/>
            <a:ext cx="2222162" cy="5963807"/>
            <a:chOff x="2463390" y="811098"/>
            <a:chExt cx="2492375" cy="7604901"/>
          </a:xfrm>
        </p:grpSpPr>
        <p:pic>
          <p:nvPicPr>
            <p:cNvPr id="9" name="Google Shape;165;p14">
              <a:extLst>
                <a:ext uri="{FF2B5EF4-FFF2-40B4-BE49-F238E27FC236}">
                  <a16:creationId xmlns:a16="http://schemas.microsoft.com/office/drawing/2014/main" id="{89D13934-CAC8-1C48-8CDF-0822A1063FB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78241" y="811098"/>
              <a:ext cx="2477521" cy="45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67;p14">
              <a:extLst>
                <a:ext uri="{FF2B5EF4-FFF2-40B4-BE49-F238E27FC236}">
                  <a16:creationId xmlns:a16="http://schemas.microsoft.com/office/drawing/2014/main" id="{8414E5E5-8D7F-9F8D-7CB4-35EBD304BB1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2169"/>
            <a:stretch/>
          </p:blipFill>
          <p:spPr>
            <a:xfrm>
              <a:off x="2463390" y="5320998"/>
              <a:ext cx="2492375" cy="3095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45EC110-8CD5-31A8-6B96-E8A019C53357}"/>
              </a:ext>
            </a:extLst>
          </p:cNvPr>
          <p:cNvGrpSpPr/>
          <p:nvPr/>
        </p:nvGrpSpPr>
        <p:grpSpPr>
          <a:xfrm>
            <a:off x="4913434" y="139088"/>
            <a:ext cx="6755039" cy="2087790"/>
            <a:chOff x="4913434" y="139088"/>
            <a:chExt cx="6755039" cy="20877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7F5EA3-9BDA-9CDB-F5F1-462D2C37681D}"/>
                </a:ext>
              </a:extLst>
            </p:cNvPr>
            <p:cNvSpPr/>
            <p:nvPr/>
          </p:nvSpPr>
          <p:spPr>
            <a:xfrm>
              <a:off x="4930076" y="187090"/>
              <a:ext cx="6127584" cy="203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3BBCB1-8317-0E38-0D73-E5A27936F91A}"/>
                </a:ext>
              </a:extLst>
            </p:cNvPr>
            <p:cNvSpPr txBox="1"/>
            <p:nvPr/>
          </p:nvSpPr>
          <p:spPr>
            <a:xfrm>
              <a:off x="4913434" y="139088"/>
              <a:ext cx="6755039" cy="2039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>
                <a:lnSpc>
                  <a:spcPct val="150000"/>
                </a:lnSpc>
                <a:buSzPts val="1800"/>
              </a:pPr>
              <a:r>
                <a:rPr lang="ko-KR" altLang="en-US" sz="16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원하는 조건에 따라 </a:t>
              </a:r>
              <a:r>
                <a:rPr lang="ko-KR" altLang="en-US" sz="16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조건값에</a:t>
              </a:r>
              <a:r>
                <a:rPr lang="ko-KR" altLang="en-US" sz="16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해당하는 리스트만 출력</a:t>
              </a:r>
              <a:endParaRPr lang="en-US" altLang="ko-KR" sz="1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  <a:cs typeface="Calibri"/>
                <a:sym typeface="Calibri"/>
              </a:endParaRPr>
            </a:p>
            <a:p>
              <a:pPr marL="11430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지역을 입력했을 때 해당 글자와 일치하는 부분이 있는 호텔만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</a:t>
              </a:r>
              <a:endPara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11430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호텔종류에 따라 일치하는 호텔만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</a:p>
            <a:p>
              <a:pPr marL="11430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체크인 날짜와 체크아웃 날짜 사이의 날을 제외한 데이터가 없는 호텔만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</a:p>
            <a:p>
              <a:pPr marL="11430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4.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객실 가격이 슬라이드바의 최소 가격과 최대 가격의 사이인 객실을 보유한 호텔만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</a:p>
            <a:p>
              <a:pPr marL="11430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5. 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순위를 체크하면 그 별점보다 같거나 높은 호텔만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</a:t>
              </a:r>
              <a:endPara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25" name="Google Shape;185;p15">
            <a:extLst>
              <a:ext uri="{FF2B5EF4-FFF2-40B4-BE49-F238E27FC236}">
                <a16:creationId xmlns:a16="http://schemas.microsoft.com/office/drawing/2014/main" id="{5C1B0DC7-9C2B-3190-1F1D-6D5AB5A3B8A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149" y="2583936"/>
            <a:ext cx="6142832" cy="3642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DD0DE60-DE0E-8C8E-D118-E53EDB8D2FFE}"/>
              </a:ext>
            </a:extLst>
          </p:cNvPr>
          <p:cNvGrpSpPr/>
          <p:nvPr/>
        </p:nvGrpSpPr>
        <p:grpSpPr>
          <a:xfrm>
            <a:off x="4586801" y="6304040"/>
            <a:ext cx="5492597" cy="436917"/>
            <a:chOff x="4586801" y="6304040"/>
            <a:chExt cx="5492597" cy="4369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0A138D8-71CC-3184-A83E-BFA10FFDC1AD}"/>
                </a:ext>
              </a:extLst>
            </p:cNvPr>
            <p:cNvSpPr/>
            <p:nvPr/>
          </p:nvSpPr>
          <p:spPr>
            <a:xfrm>
              <a:off x="4586801" y="6304040"/>
              <a:ext cx="5492596" cy="436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EAFC6A-2A73-A779-8A4C-649C934A3B75}"/>
                </a:ext>
              </a:extLst>
            </p:cNvPr>
            <p:cNvSpPr txBox="1"/>
            <p:nvPr/>
          </p:nvSpPr>
          <p:spPr>
            <a:xfrm>
              <a:off x="4672149" y="6359944"/>
              <a:ext cx="5407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검색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조건값이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있을 때만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where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이 적용되게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if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를 활용하여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Dynamic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Query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작성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EFB543-9043-F26F-4BFB-396413E3EC18}"/>
              </a:ext>
            </a:extLst>
          </p:cNvPr>
          <p:cNvCxnSpPr>
            <a:cxnSpLocks/>
          </p:cNvCxnSpPr>
          <p:nvPr/>
        </p:nvCxnSpPr>
        <p:spPr>
          <a:xfrm flipH="1">
            <a:off x="4672149" y="2343150"/>
            <a:ext cx="674867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814C72-EB59-959E-E07E-D81DB388F9CE}"/>
              </a:ext>
            </a:extLst>
          </p:cNvPr>
          <p:cNvSpPr/>
          <p:nvPr/>
        </p:nvSpPr>
        <p:spPr>
          <a:xfrm>
            <a:off x="1795070" y="718302"/>
            <a:ext cx="2294636" cy="36074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876A5B-EB31-56B2-835F-468799AF28DF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D5480B7-CF7A-1E5A-1876-4C5BC0D8D483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063BB6-FBEF-3B5C-6E44-CE3B54F0AB3B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A5101-3201-2C99-4E0F-CAF30F3757C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23868C-F6E5-3D84-5848-02C46905020F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D6213FE-6B0A-726A-3377-D515E8940749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39D8CE-1BE9-1AD3-00FD-1C33EE29FCA8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98F0F-3608-6E4D-9FA2-CCAAF965EA5F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FECD0CA-63B6-2278-9794-9C81E8C13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4454BC-C413-FF60-4477-1ADC2939E044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A22D94-7693-4F30-AA4B-00BC9EF1497B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53155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7;p18">
            <a:extLst>
              <a:ext uri="{FF2B5EF4-FFF2-40B4-BE49-F238E27FC236}">
                <a16:creationId xmlns:a16="http://schemas.microsoft.com/office/drawing/2014/main" id="{C8283E73-1B09-1A20-6DC2-E12DAB3F1794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093" y="337788"/>
            <a:ext cx="4468441" cy="378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20;p17">
            <a:extLst>
              <a:ext uri="{FF2B5EF4-FFF2-40B4-BE49-F238E27FC236}">
                <a16:creationId xmlns:a16="http://schemas.microsoft.com/office/drawing/2014/main" id="{F8981D14-DDAB-4988-B7DF-25C1104695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752" y="4160180"/>
            <a:ext cx="6545584" cy="449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888130" cy="619945"/>
            <a:chOff x="923820" y="97588"/>
            <a:chExt cx="3888130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816518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3677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및 </a:t>
              </a:r>
              <a:r>
                <a:rPr lang="ko-KR" altLang="en-US" b="1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별점순위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검색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43B955-13B4-8118-E8DE-8A42A91615EB}"/>
              </a:ext>
            </a:extLst>
          </p:cNvPr>
          <p:cNvCxnSpPr>
            <a:cxnSpLocks/>
          </p:cNvCxnSpPr>
          <p:nvPr/>
        </p:nvCxnSpPr>
        <p:spPr>
          <a:xfrm>
            <a:off x="4245203" y="856854"/>
            <a:ext cx="0" cy="311388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218;p17">
            <a:extLst>
              <a:ext uri="{FF2B5EF4-FFF2-40B4-BE49-F238E27FC236}">
                <a16:creationId xmlns:a16="http://schemas.microsoft.com/office/drawing/2014/main" id="{D7C205B3-050D-5456-B738-008106296A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632" y="4659254"/>
            <a:ext cx="5548370" cy="400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025CEF-CF08-8278-C8D9-E98F1EB62084}"/>
              </a:ext>
            </a:extLst>
          </p:cNvPr>
          <p:cNvGrpSpPr/>
          <p:nvPr/>
        </p:nvGrpSpPr>
        <p:grpSpPr>
          <a:xfrm>
            <a:off x="1160752" y="6371175"/>
            <a:ext cx="7430995" cy="507801"/>
            <a:chOff x="1160752" y="6371175"/>
            <a:chExt cx="7430995" cy="5078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3C3C3B5-9B4C-C914-E47C-5A4F98C48584}"/>
                </a:ext>
              </a:extLst>
            </p:cNvPr>
            <p:cNvSpPr/>
            <p:nvPr/>
          </p:nvSpPr>
          <p:spPr>
            <a:xfrm>
              <a:off x="1160752" y="6459264"/>
              <a:ext cx="6697373" cy="342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Google Shape;219;p17">
              <a:extLst>
                <a:ext uri="{FF2B5EF4-FFF2-40B4-BE49-F238E27FC236}">
                  <a16:creationId xmlns:a16="http://schemas.microsoft.com/office/drawing/2014/main" id="{30350004-CB68-5A61-ACA1-6A03EA06195C}"/>
                </a:ext>
              </a:extLst>
            </p:cNvPr>
            <p:cNvSpPr txBox="1"/>
            <p:nvPr/>
          </p:nvSpPr>
          <p:spPr>
            <a:xfrm>
              <a:off x="1178729" y="6371175"/>
              <a:ext cx="7413018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float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타입의 변수를 선언하기 위해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Mapper의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쿼리문에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NVL을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추가하여 값이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null일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경우 0을 반환</a:t>
              </a:r>
              <a:endParaRPr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27" name="Google Shape;221;p17">
            <a:extLst>
              <a:ext uri="{FF2B5EF4-FFF2-40B4-BE49-F238E27FC236}">
                <a16:creationId xmlns:a16="http://schemas.microsoft.com/office/drawing/2014/main" id="{9155C017-9EBE-2AF0-F2D7-A41721F2BD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816" y="5803502"/>
            <a:ext cx="11004402" cy="64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67;p14">
            <a:extLst>
              <a:ext uri="{FF2B5EF4-FFF2-40B4-BE49-F238E27FC236}">
                <a16:creationId xmlns:a16="http://schemas.microsoft.com/office/drawing/2014/main" id="{8F14C0C8-D813-EFD6-89CB-518264ED81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169"/>
          <a:stretch/>
        </p:blipFill>
        <p:spPr>
          <a:xfrm>
            <a:off x="1646100" y="1003240"/>
            <a:ext cx="2222162" cy="2427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BFCF397-2677-EB4D-2A65-351B43C06786}"/>
              </a:ext>
            </a:extLst>
          </p:cNvPr>
          <p:cNvGrpSpPr/>
          <p:nvPr/>
        </p:nvGrpSpPr>
        <p:grpSpPr>
          <a:xfrm>
            <a:off x="8180038" y="1607853"/>
            <a:ext cx="4076592" cy="1089433"/>
            <a:chOff x="8180038" y="1607853"/>
            <a:chExt cx="4076592" cy="1089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9E0D469-49DE-5D17-44C4-9591ADD12800}"/>
                </a:ext>
              </a:extLst>
            </p:cNvPr>
            <p:cNvSpPr/>
            <p:nvPr/>
          </p:nvSpPr>
          <p:spPr>
            <a:xfrm>
              <a:off x="8180038" y="1607853"/>
              <a:ext cx="3943180" cy="10894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093D10-1645-9E13-29EB-1ACAD7C236C3}"/>
                </a:ext>
              </a:extLst>
            </p:cNvPr>
            <p:cNvSpPr txBox="1"/>
            <p:nvPr/>
          </p:nvSpPr>
          <p:spPr>
            <a:xfrm>
              <a:off x="8206237" y="1616484"/>
              <a:ext cx="4050393" cy="1024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</a:t>
              </a:r>
              <a:r>
                <a:rPr lang="ko-KR" altLang="en-US" sz="1400" dirty="0" err="1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체크값이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달라지는 이벤트가 발생할 때마다 함수가 작동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체크된 </a:t>
              </a:r>
              <a:r>
                <a:rPr lang="ko-KR" altLang="en-US" sz="1400" dirty="0" err="1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value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</a:t>
              </a:r>
              <a:r>
                <a:rPr lang="en-US" altLang="ko-KR" sz="1400" dirty="0" err="1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RestController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전달하고</a:t>
              </a: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</a:t>
              </a: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ajax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</a:t>
              </a:r>
              <a:r>
                <a:rPr lang="ko-KR" altLang="en-US" sz="1400" dirty="0" err="1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반환받은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데이터들은 </a:t>
              </a:r>
              <a:r>
                <a:rPr lang="en-US" altLang="ko-KR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const</a:t>
              </a:r>
              <a:r>
                <a:rPr lang="ko-KR" altLang="en-US" sz="1400" dirty="0">
                  <a:solidFill>
                    <a:schemeClr val="dk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변수 선언</a:t>
              </a:r>
              <a:endParaRPr lang="ko-KR" altLang="en-US" sz="1600" dirty="0">
                <a:solidFill>
                  <a:srgbClr val="3A3838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  <a:cs typeface="Calibri"/>
                <a:sym typeface="Calibri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65B6CD-EFE0-169E-EA7F-68461E017F18}"/>
              </a:ext>
            </a:extLst>
          </p:cNvPr>
          <p:cNvGrpSpPr/>
          <p:nvPr/>
        </p:nvGrpSpPr>
        <p:grpSpPr>
          <a:xfrm>
            <a:off x="1160753" y="4937478"/>
            <a:ext cx="7923509" cy="873000"/>
            <a:chOff x="1160753" y="4908903"/>
            <a:chExt cx="7923509" cy="8730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F7AA59-5C0E-6CFF-3148-835D4902056D}"/>
                </a:ext>
              </a:extLst>
            </p:cNvPr>
            <p:cNvSpPr/>
            <p:nvPr/>
          </p:nvSpPr>
          <p:spPr>
            <a:xfrm>
              <a:off x="1160753" y="5001171"/>
              <a:ext cx="7526048" cy="6764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Google Shape;217;p17">
              <a:extLst>
                <a:ext uri="{FF2B5EF4-FFF2-40B4-BE49-F238E27FC236}">
                  <a16:creationId xmlns:a16="http://schemas.microsoft.com/office/drawing/2014/main" id="{E561E65B-D8A1-4ED7-760B-68C1B744F623}"/>
                </a:ext>
              </a:extLst>
            </p:cNvPr>
            <p:cNvSpPr txBox="1"/>
            <p:nvPr/>
          </p:nvSpPr>
          <p:spPr>
            <a:xfrm>
              <a:off x="1169852" y="4908903"/>
              <a:ext cx="7914410" cy="8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별점이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소주점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한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자리수까지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출력되게 하기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Round를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사용 </a:t>
              </a:r>
              <a:endParaRPr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java에서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결과값 타입은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float으로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선택했지만,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float은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기본형 타입(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Primitive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type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)이므로 </a:t>
              </a:r>
              <a:r>
                <a:rPr 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NULL이</a:t>
              </a:r>
              <a:r>
                <a:rPr 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될 수 없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음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endParaRPr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DABAD6-8D37-0D31-C8D1-FC5EEFDC9CEC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EE22004-6EE2-8046-7DD5-1B9B3CEB933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973775-130A-A8AD-C83C-83B79E7F44CD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B0E7A-AEE8-0737-99E6-CBD7263F0145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74E8E7-4EDC-B021-98E3-15D702E183A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0F737B-DBBF-EB75-3F01-3DDB3FEA13AA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AD113C-9358-3C39-55F2-56624523ACF1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A631E3-907D-917D-6117-806442F5C3F9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EAF1A22-1752-B1FD-7B75-C2156B29CFB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D86C76-4E4E-3FF8-30AE-462408AC50EB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AF3D11-E3EA-7798-6193-BFE58F735644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24360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8EAB7B0-EB0C-90F7-9F89-85812DFBCFC2}"/>
              </a:ext>
            </a:extLst>
          </p:cNvPr>
          <p:cNvGrpSpPr>
            <a:grpSpLocks noChangeAspect="1"/>
          </p:cNvGrpSpPr>
          <p:nvPr/>
        </p:nvGrpSpPr>
        <p:grpSpPr>
          <a:xfrm>
            <a:off x="1459991" y="899535"/>
            <a:ext cx="3859405" cy="2280409"/>
            <a:chOff x="1311613" y="842664"/>
            <a:chExt cx="5427542" cy="3206975"/>
          </a:xfrm>
        </p:grpSpPr>
        <p:pic>
          <p:nvPicPr>
            <p:cNvPr id="8" name="Google Shape;253;p19">
              <a:extLst>
                <a:ext uri="{FF2B5EF4-FFF2-40B4-BE49-F238E27FC236}">
                  <a16:creationId xmlns:a16="http://schemas.microsoft.com/office/drawing/2014/main" id="{278AF2B2-302B-1758-2993-F56D71E1051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1613" y="842664"/>
              <a:ext cx="2565600" cy="320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254;p19">
              <a:extLst>
                <a:ext uri="{FF2B5EF4-FFF2-40B4-BE49-F238E27FC236}">
                  <a16:creationId xmlns:a16="http://schemas.microsoft.com/office/drawing/2014/main" id="{46FC00C4-C595-5C12-C3F7-21BA67C7918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3604" y="892373"/>
              <a:ext cx="2495551" cy="3107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888130" cy="619945"/>
            <a:chOff x="923820" y="97588"/>
            <a:chExt cx="3888130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816518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3677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및 </a:t>
              </a:r>
              <a:r>
                <a:rPr lang="ko-KR" altLang="en-US" b="1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별점순위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검색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4" name="Google Shape;252;p19">
            <a:extLst>
              <a:ext uri="{FF2B5EF4-FFF2-40B4-BE49-F238E27FC236}">
                <a16:creationId xmlns:a16="http://schemas.microsoft.com/office/drawing/2014/main" id="{5750B748-046C-FF4E-0672-7553016008D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627" y="3324677"/>
            <a:ext cx="4094553" cy="81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5;p19">
            <a:extLst>
              <a:ext uri="{FF2B5EF4-FFF2-40B4-BE49-F238E27FC236}">
                <a16:creationId xmlns:a16="http://schemas.microsoft.com/office/drawing/2014/main" id="{2C8ADE4E-A17F-4D6A-C67F-4FA0C8F7B2F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1297" y="4286600"/>
            <a:ext cx="4543146" cy="2059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C125F17-DFBB-01FC-A8F0-F605458D12E2}"/>
              </a:ext>
            </a:extLst>
          </p:cNvPr>
          <p:cNvGrpSpPr/>
          <p:nvPr/>
        </p:nvGrpSpPr>
        <p:grpSpPr>
          <a:xfrm>
            <a:off x="1813626" y="6454973"/>
            <a:ext cx="3188147" cy="307777"/>
            <a:chOff x="1813626" y="6521648"/>
            <a:chExt cx="3188147" cy="30777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053FBC1-B33A-C105-C1BE-169BF173E77F}"/>
                </a:ext>
              </a:extLst>
            </p:cNvPr>
            <p:cNvSpPr/>
            <p:nvPr/>
          </p:nvSpPr>
          <p:spPr>
            <a:xfrm>
              <a:off x="1813626" y="6521648"/>
              <a:ext cx="2984025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7A7673-ED31-E850-C834-F2DD61201A37}"/>
                </a:ext>
              </a:extLst>
            </p:cNvPr>
            <p:cNvSpPr txBox="1"/>
            <p:nvPr/>
          </p:nvSpPr>
          <p:spPr>
            <a:xfrm>
              <a:off x="1882336" y="6521648"/>
              <a:ext cx="31194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여러 개를 체크해도 가장 높은 점수만 전달</a:t>
              </a:r>
              <a:endPara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16A3BA0-40C0-1C79-2357-B7BA93E2F0AD}"/>
              </a:ext>
            </a:extLst>
          </p:cNvPr>
          <p:cNvCxnSpPr>
            <a:cxnSpLocks/>
          </p:cNvCxnSpPr>
          <p:nvPr/>
        </p:nvCxnSpPr>
        <p:spPr>
          <a:xfrm>
            <a:off x="5758477" y="789091"/>
            <a:ext cx="0" cy="590940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71;p20">
            <a:extLst>
              <a:ext uri="{FF2B5EF4-FFF2-40B4-BE49-F238E27FC236}">
                <a16:creationId xmlns:a16="http://schemas.microsoft.com/office/drawing/2014/main" id="{C83B01F3-1E2C-0513-1FF8-C9F41F5FBB05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274" y="934882"/>
            <a:ext cx="5885232" cy="3983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F5BBED3-2FCD-8469-29C8-A860EAAD0710}"/>
              </a:ext>
            </a:extLst>
          </p:cNvPr>
          <p:cNvGrpSpPr/>
          <p:nvPr/>
        </p:nvGrpSpPr>
        <p:grpSpPr>
          <a:xfrm>
            <a:off x="6802345" y="5017530"/>
            <a:ext cx="4079056" cy="344318"/>
            <a:chOff x="6802345" y="5017530"/>
            <a:chExt cx="4079056" cy="34431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3059014-7215-332F-D8CD-AC4F140D555B}"/>
                </a:ext>
              </a:extLst>
            </p:cNvPr>
            <p:cNvSpPr/>
            <p:nvPr/>
          </p:nvSpPr>
          <p:spPr>
            <a:xfrm>
              <a:off x="6802345" y="5017530"/>
              <a:ext cx="3733348" cy="3443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D4E8AC-6B5A-F11A-A3C5-719C50FD2F29}"/>
                </a:ext>
              </a:extLst>
            </p:cNvPr>
            <p:cNvSpPr txBox="1"/>
            <p:nvPr/>
          </p:nvSpPr>
          <p:spPr>
            <a:xfrm>
              <a:off x="6906379" y="5028717"/>
              <a:ext cx="3975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ajax로</a:t>
              </a:r>
              <a:r>
                <a:rPr lang="ko-KR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전달 받은 데이터들을 바인딩해서 새롭게 교체</a:t>
              </a:r>
              <a:endPara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64A14-BB9C-EC68-51FA-C253C24BDA9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2429DCB-2223-4C16-8BF6-42C51EB3B0E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C45CC5-57D2-EE34-69D1-96EFFFA32DEC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2ED79-03AA-2B6F-0A77-44AD7006617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2352F-7590-8554-C1F7-2F8737CE155E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4F124E-70C9-C4D1-08B4-69719127DD3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4A309-110B-5A8C-1666-70E5A2780FE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A7DC9F-E293-822F-2EEE-EEE8C4DF55D5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8835A9-446D-7507-D483-7B2F824CD5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82CDD-3C87-EA83-2982-59007F9D7CE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4D81A6-4482-353C-FAE7-8F052BDE47A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427107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34;p25">
            <a:extLst>
              <a:ext uri="{FF2B5EF4-FFF2-40B4-BE49-F238E27FC236}">
                <a16:creationId xmlns:a16="http://schemas.microsoft.com/office/drawing/2014/main" id="{82963CD7-4C8A-883F-2C38-D1C7B99123F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565" y="3799206"/>
            <a:ext cx="4193710" cy="2911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463183" cy="619945"/>
            <a:chOff x="923820" y="97588"/>
            <a:chExt cx="2463183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396344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정보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64A14-BB9C-EC68-51FA-C253C24BDA9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2429DCB-2223-4C16-8BF6-42C51EB3B0E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C45CC5-57D2-EE34-69D1-96EFFFA32DEC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2ED79-03AA-2B6F-0A77-44AD7006617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2352F-7590-8554-C1F7-2F8737CE155E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4F124E-70C9-C4D1-08B4-69719127DD3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4A309-110B-5A8C-1666-70E5A2780FE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A7DC9F-E293-822F-2EEE-EEE8C4DF55D5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8835A9-446D-7507-D483-7B2F824CD5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82CDD-3C87-EA83-2982-59007F9D7CE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4D81A6-4482-353C-FAE7-8F052BDE47A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B8D658-64E3-BB6B-5ABD-D7AE17977969}"/>
              </a:ext>
            </a:extLst>
          </p:cNvPr>
          <p:cNvGrpSpPr>
            <a:grpSpLocks noChangeAspect="1"/>
          </p:cNvGrpSpPr>
          <p:nvPr/>
        </p:nvGrpSpPr>
        <p:grpSpPr>
          <a:xfrm>
            <a:off x="1491404" y="801191"/>
            <a:ext cx="3158730" cy="5841645"/>
            <a:chOff x="1405679" y="856854"/>
            <a:chExt cx="3158730" cy="6482985"/>
          </a:xfrm>
        </p:grpSpPr>
        <p:pic>
          <p:nvPicPr>
            <p:cNvPr id="2" name="Google Shape;295;p22">
              <a:extLst>
                <a:ext uri="{FF2B5EF4-FFF2-40B4-BE49-F238E27FC236}">
                  <a16:creationId xmlns:a16="http://schemas.microsoft.com/office/drawing/2014/main" id="{9A253BEF-6841-C891-66F6-8E8FB51B738D}"/>
                </a:ext>
              </a:extLst>
            </p:cNvPr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5679" y="856854"/>
              <a:ext cx="3158730" cy="3502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296;p22">
              <a:extLst>
                <a:ext uri="{FF2B5EF4-FFF2-40B4-BE49-F238E27FC236}">
                  <a16:creationId xmlns:a16="http://schemas.microsoft.com/office/drawing/2014/main" id="{6E56140E-9F2A-F445-8CE1-11E7F641E268}"/>
                </a:ext>
              </a:extLst>
            </p:cNvPr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6732" y="3870068"/>
              <a:ext cx="3036624" cy="346977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54A37C-14A3-6B0D-D65A-5260D9998008}"/>
              </a:ext>
            </a:extLst>
          </p:cNvPr>
          <p:cNvCxnSpPr>
            <a:cxnSpLocks/>
          </p:cNvCxnSpPr>
          <p:nvPr/>
        </p:nvCxnSpPr>
        <p:spPr>
          <a:xfrm>
            <a:off x="5370206" y="227738"/>
            <a:ext cx="0" cy="641509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80A752-970D-8C95-8A3C-D60722DBDEE3}"/>
              </a:ext>
            </a:extLst>
          </p:cNvPr>
          <p:cNvSpPr txBox="1"/>
          <p:nvPr/>
        </p:nvSpPr>
        <p:spPr>
          <a:xfrm>
            <a:off x="5711949" y="3516318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HTML(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호텔안내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6" name="Google Shape;347;p26">
            <a:extLst>
              <a:ext uri="{FF2B5EF4-FFF2-40B4-BE49-F238E27FC236}">
                <a16:creationId xmlns:a16="http://schemas.microsoft.com/office/drawing/2014/main" id="{626C485A-4877-044D-B4AD-E060DFED7AC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565" y="584496"/>
            <a:ext cx="5031908" cy="29117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A76AF8-1BD1-0900-B769-924EE61E0CCC}"/>
              </a:ext>
            </a:extLst>
          </p:cNvPr>
          <p:cNvSpPr txBox="1"/>
          <p:nvPr/>
        </p:nvSpPr>
        <p:spPr>
          <a:xfrm>
            <a:off x="5626565" y="266674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Mapper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524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463183" cy="619945"/>
            <a:chOff x="923820" y="97588"/>
            <a:chExt cx="2463183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396344" cy="492096"/>
            </a:xfrm>
            <a:prstGeom prst="roundRect">
              <a:avLst/>
            </a:prstGeom>
            <a:solidFill>
              <a:srgbClr val="9CAEE8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15164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정보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64A14-BB9C-EC68-51FA-C253C24BDA9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2429DCB-2223-4C16-8BF6-42C51EB3B0E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C45CC5-57D2-EE34-69D1-96EFFFA32DEC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2ED79-03AA-2B6F-0A77-44AD7006617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2352F-7590-8554-C1F7-2F8737CE155E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4F124E-70C9-C4D1-08B4-69719127DD34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4A309-110B-5A8C-1666-70E5A2780FE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A7DC9F-E293-822F-2EEE-EEE8C4DF55D5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8835A9-446D-7507-D483-7B2F824CD5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82CDD-3C87-EA83-2982-59007F9D7CEC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4D81A6-4482-353C-FAE7-8F052BDE47A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pic>
        <p:nvPicPr>
          <p:cNvPr id="5" name="Google Shape;308;p23">
            <a:extLst>
              <a:ext uri="{FF2B5EF4-FFF2-40B4-BE49-F238E27FC236}">
                <a16:creationId xmlns:a16="http://schemas.microsoft.com/office/drawing/2014/main" id="{5FC1B625-E528-1DFD-7527-D59E8BF38FE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06" y="811098"/>
            <a:ext cx="4024299" cy="362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1;p24">
            <a:extLst>
              <a:ext uri="{FF2B5EF4-FFF2-40B4-BE49-F238E27FC236}">
                <a16:creationId xmlns:a16="http://schemas.microsoft.com/office/drawing/2014/main" id="{9C514097-62AE-1813-A250-7330C8313F74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4"/>
          <a:stretch/>
        </p:blipFill>
        <p:spPr>
          <a:xfrm>
            <a:off x="5200476" y="524733"/>
            <a:ext cx="5075826" cy="23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7D8AC-B0A9-DFF9-57E9-1388F9591609}"/>
              </a:ext>
            </a:extLst>
          </p:cNvPr>
          <p:cNvSpPr txBox="1"/>
          <p:nvPr/>
        </p:nvSpPr>
        <p:spPr>
          <a:xfrm>
            <a:off x="5226158" y="284552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10" name="Google Shape;360;p27">
            <a:extLst>
              <a:ext uri="{FF2B5EF4-FFF2-40B4-BE49-F238E27FC236}">
                <a16:creationId xmlns:a16="http://schemas.microsoft.com/office/drawing/2014/main" id="{130EBDB5-B6B7-9698-0672-4C765FC4ED2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703" y="3384034"/>
            <a:ext cx="7138247" cy="318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1478E1-0647-B378-1B91-B99F4FDF55C3}"/>
              </a:ext>
            </a:extLst>
          </p:cNvPr>
          <p:cNvSpPr txBox="1"/>
          <p:nvPr/>
        </p:nvSpPr>
        <p:spPr>
          <a:xfrm>
            <a:off x="5226158" y="3064086"/>
            <a:ext cx="159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HTML(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객실정보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57C031-C858-0D13-AC1C-FB7695C89EA4}"/>
              </a:ext>
            </a:extLst>
          </p:cNvPr>
          <p:cNvCxnSpPr>
            <a:cxnSpLocks/>
          </p:cNvCxnSpPr>
          <p:nvPr/>
        </p:nvCxnSpPr>
        <p:spPr>
          <a:xfrm>
            <a:off x="5070909" y="215164"/>
            <a:ext cx="0" cy="641509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4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5C58C6-EC56-D2AE-2E28-509E3BDEEE89}"/>
              </a:ext>
            </a:extLst>
          </p:cNvPr>
          <p:cNvSpPr/>
          <p:nvPr/>
        </p:nvSpPr>
        <p:spPr>
          <a:xfrm>
            <a:off x="1045494" y="0"/>
            <a:ext cx="11146506" cy="6858000"/>
          </a:xfrm>
          <a:prstGeom prst="rect">
            <a:avLst/>
          </a:pr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5F8D5FA-25F1-3E72-388C-C3FDAFDA80AB}"/>
              </a:ext>
            </a:extLst>
          </p:cNvPr>
          <p:cNvSpPr/>
          <p:nvPr/>
        </p:nvSpPr>
        <p:spPr>
          <a:xfrm>
            <a:off x="3071995" y="685155"/>
            <a:ext cx="7291958" cy="548769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2246633-4C5D-75A2-4919-1820E9734BD6}"/>
              </a:ext>
            </a:extLst>
          </p:cNvPr>
          <p:cNvGrpSpPr/>
          <p:nvPr/>
        </p:nvGrpSpPr>
        <p:grpSpPr>
          <a:xfrm>
            <a:off x="923820" y="97588"/>
            <a:ext cx="1209780" cy="619945"/>
            <a:chOff x="923820" y="97588"/>
            <a:chExt cx="1209780" cy="61994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0B16652-CE0A-95DE-F2B1-D1D55416003E}"/>
                </a:ext>
              </a:extLst>
            </p:cNvPr>
            <p:cNvSpPr/>
            <p:nvPr/>
          </p:nvSpPr>
          <p:spPr>
            <a:xfrm>
              <a:off x="990659" y="159501"/>
              <a:ext cx="114294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7601AB-3784-506A-0209-B8F604155A8F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95A9F2-9701-A628-0568-6A3EF527BCA6}"/>
                </a:ext>
              </a:extLst>
            </p:cNvPr>
            <p:cNvSpPr txBox="1"/>
            <p:nvPr/>
          </p:nvSpPr>
          <p:spPr>
            <a:xfrm>
              <a:off x="1134340" y="24259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기획의도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BB9F3-85FB-66DE-9E6C-BA8FF722EB49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89103115-7FAF-E44A-6D7F-DFFEEBEDB7C6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6C4470-E691-A3B4-5577-BB832FBBE4E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8081BE-AF9B-5F38-E23D-54BFB7B00A44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0988407-46DB-D3CA-CCCD-A87AAC137112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A7228-224D-6D07-CB7D-62C5474C6A04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79EED7-5B07-0D39-5F0E-606723D933F9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B72129-346D-BC55-6DA6-0E27524D3103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0B6ACD-93DC-5759-1323-070FC6E2DF62}"/>
              </a:ext>
            </a:extLst>
          </p:cNvPr>
          <p:cNvSpPr/>
          <p:nvPr/>
        </p:nvSpPr>
        <p:spPr>
          <a:xfrm>
            <a:off x="0" y="2201912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035-AECF-683A-8E53-8A010BBE3DD4}"/>
              </a:ext>
            </a:extLst>
          </p:cNvPr>
          <p:cNvSpPr txBox="1"/>
          <p:nvPr/>
        </p:nvSpPr>
        <p:spPr>
          <a:xfrm>
            <a:off x="4716" y="1629295"/>
            <a:ext cx="963725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en-US" altLang="ko-KR" sz="1400" kern="0" spc="0" dirty="0">
              <a:solidFill>
                <a:schemeClr val="bg1">
                  <a:lumMod val="65000"/>
                </a:schemeClr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3D416ED-3535-FA07-DECB-002D8B7A72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D3E4468-D3C4-1017-7131-50C6712FE2DE}"/>
              </a:ext>
            </a:extLst>
          </p:cNvPr>
          <p:cNvSpPr txBox="1"/>
          <p:nvPr/>
        </p:nvSpPr>
        <p:spPr>
          <a:xfrm>
            <a:off x="3130485" y="1404617"/>
            <a:ext cx="7174977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거리두기가 해제되면서 </a:t>
            </a:r>
            <a:r>
              <a:rPr lang="ko-KR" altLang="en-US" sz="2000" b="0" i="0" dirty="0">
                <a:solidFill>
                  <a:srgbClr val="8439BD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숙박 여행 수요가 급증</a:t>
            </a:r>
            <a:r>
              <a:rPr lang="ko-KR" altLang="en-US" sz="2000" b="0" i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하게 되어</a:t>
            </a:r>
            <a:r>
              <a:rPr lang="en-US" altLang="ko-KR" sz="2000" b="0" i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</a:t>
            </a:r>
            <a:r>
              <a:rPr lang="ko-KR" altLang="en-US" sz="2000" b="0" i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endParaRPr lang="en-US" altLang="ko-KR" sz="2000" b="0" i="0" dirty="0"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8439BD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여행 계획부터 여행 후기까지 모든 것을 하나의 플랫폼에서 기록하고 공유</a:t>
            </a:r>
            <a:r>
              <a:rPr lang="ko-KR" altLang="en-US" sz="20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하여 </a:t>
            </a:r>
            <a:endParaRPr lang="en-US" altLang="ko-KR" sz="20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특별한 여행 경험을 제공하고자 기획함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02C92ED-2335-5BFB-90F7-E1A20ABBD3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945" y="3325414"/>
            <a:ext cx="1894908" cy="189490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483E6C2-973B-D692-6C4A-F4B155ACCD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727" l="2707" r="89744">
                        <a14:foregroundMark x1="27920" y1="37818" x2="10969" y2="39636"/>
                        <a14:foregroundMark x1="10969" y1="39636" x2="2707" y2="56545"/>
                        <a14:foregroundMark x1="2707" y1="56545" x2="4558" y2="77818"/>
                        <a14:foregroundMark x1="8547" y1="95273" x2="58689" y2="94182"/>
                        <a14:foregroundMark x1="58689" y1="94182" x2="70798" y2="96545"/>
                        <a14:foregroundMark x1="55983" y1="70000" x2="41453" y2="89636"/>
                        <a14:foregroundMark x1="41738" y1="70364" x2="43875" y2="76727"/>
                        <a14:foregroundMark x1="28632" y1="84545" x2="20655" y2="88000"/>
                        <a14:foregroundMark x1="20655" y1="88000" x2="20655" y2="90000"/>
                        <a14:foregroundMark x1="13818" y1="96727" x2="30912" y2="92909"/>
                        <a14:foregroundMark x1="30912" y1="92909" x2="31054" y2="82364"/>
                        <a14:foregroundMark x1="22650" y1="88545" x2="27493" y2="89818"/>
                        <a14:foregroundMark x1="36325" y1="94000" x2="41311" y2="79091"/>
                        <a14:foregroundMark x1="41311" y1="79091" x2="57977" y2="67818"/>
                        <a14:foregroundMark x1="57977" y1="67818" x2="37892" y2="80000"/>
                        <a14:foregroundMark x1="47009" y1="73455" x2="56553" y2="68545"/>
                        <a14:foregroundMark x1="56553" y1="68545" x2="48148" y2="95273"/>
                        <a14:foregroundMark x1="38177" y1="96182" x2="49715" y2="96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931" r="13203"/>
          <a:stretch/>
        </p:blipFill>
        <p:spPr>
          <a:xfrm flipH="1">
            <a:off x="6587119" y="3165102"/>
            <a:ext cx="2901856" cy="19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387E3BE7-08F7-3AFA-ED8C-0B0D6BC60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687" y="148368"/>
            <a:ext cx="6045439" cy="134404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3BB0B4C-988B-2829-ED1D-E7BD9ECCFD0B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67" y="1216353"/>
            <a:ext cx="5020061" cy="3476330"/>
            <a:chOff x="2312101" y="2596428"/>
            <a:chExt cx="5903227" cy="408791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99EBA72-0484-84CA-B8B9-5E8EE73B5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2101" y="2596428"/>
              <a:ext cx="4603066" cy="103518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B76FD66-AE03-2590-D428-0F51A79B9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2101" y="3614190"/>
              <a:ext cx="5903227" cy="307015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EDF0521-6ED9-7A6B-B9E3-A273C0064A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7008" y="811098"/>
            <a:ext cx="2840230" cy="323702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556034" cy="619945"/>
            <a:chOff x="923820" y="97588"/>
            <a:chExt cx="2556034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2489196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입력 및 출력 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F8B05A2-9043-D124-FD6F-C3C13917D5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57" y="4772025"/>
            <a:ext cx="2724866" cy="17748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5D29E9-3675-9557-EADC-E82B746CF853}"/>
              </a:ext>
            </a:extLst>
          </p:cNvPr>
          <p:cNvGrpSpPr/>
          <p:nvPr/>
        </p:nvGrpSpPr>
        <p:grpSpPr>
          <a:xfrm>
            <a:off x="1502517" y="4247295"/>
            <a:ext cx="2309211" cy="307777"/>
            <a:chOff x="1811314" y="6521648"/>
            <a:chExt cx="2309211" cy="30777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B05420-2745-2528-FDEE-895DF495E11F}"/>
                </a:ext>
              </a:extLst>
            </p:cNvPr>
            <p:cNvSpPr/>
            <p:nvPr/>
          </p:nvSpPr>
          <p:spPr>
            <a:xfrm>
              <a:off x="1813627" y="6521648"/>
              <a:ext cx="2306898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6CA491-E03D-98BB-3E57-3910522F72E9}"/>
                </a:ext>
              </a:extLst>
            </p:cNvPr>
            <p:cNvSpPr txBox="1"/>
            <p:nvPr/>
          </p:nvSpPr>
          <p:spPr>
            <a:xfrm>
              <a:off x="1811314" y="6521648"/>
              <a:ext cx="23068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기존 썸네일 미리보기 코드와 같음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386644-D24E-393F-237F-9CEF11DB4577}"/>
              </a:ext>
            </a:extLst>
          </p:cNvPr>
          <p:cNvCxnSpPr>
            <a:cxnSpLocks/>
          </p:cNvCxnSpPr>
          <p:nvPr/>
        </p:nvCxnSpPr>
        <p:spPr>
          <a:xfrm>
            <a:off x="1836617" y="3570188"/>
            <a:ext cx="125348" cy="602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C7E235-40B2-C4D5-A0AE-48EFA2CAD54C}"/>
              </a:ext>
            </a:extLst>
          </p:cNvPr>
          <p:cNvCxnSpPr>
            <a:cxnSpLocks/>
          </p:cNvCxnSpPr>
          <p:nvPr/>
        </p:nvCxnSpPr>
        <p:spPr>
          <a:xfrm>
            <a:off x="4222641" y="452761"/>
            <a:ext cx="0" cy="622111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B760EA-7A21-F37E-68EA-2DED6F493040}"/>
              </a:ext>
            </a:extLst>
          </p:cNvPr>
          <p:cNvGrpSpPr/>
          <p:nvPr/>
        </p:nvGrpSpPr>
        <p:grpSpPr>
          <a:xfrm>
            <a:off x="4681747" y="5168939"/>
            <a:ext cx="6575225" cy="1365834"/>
            <a:chOff x="1882336" y="4839210"/>
            <a:chExt cx="6575225" cy="136583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DDD4C4-44A9-5A1F-2C64-0303E6C2AA42}"/>
                </a:ext>
              </a:extLst>
            </p:cNvPr>
            <p:cNvSpPr/>
            <p:nvPr/>
          </p:nvSpPr>
          <p:spPr>
            <a:xfrm>
              <a:off x="1882336" y="4843319"/>
              <a:ext cx="6516501" cy="13617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FA164D-9F03-A6FB-76F5-3740FD9DE111}"/>
                </a:ext>
              </a:extLst>
            </p:cNvPr>
            <p:cNvSpPr txBox="1"/>
            <p:nvPr/>
          </p:nvSpPr>
          <p:spPr>
            <a:xfrm>
              <a:off x="1882337" y="4839210"/>
              <a:ext cx="6575224" cy="1347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1.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SessionID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를 사용하여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접속한 계정만의 미니홈피 리스트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보이게 하였고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, 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    로그인 상태에 따라 글쓰기 가능하도록 설정</a:t>
              </a: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2.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Mini_home_num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을 사용하여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각 미니홈피에 들어 갈 때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,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href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주소를 구분할 수 있도록 설정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  <a:cs typeface="Calibri"/>
                <a:sym typeface="Calibri"/>
              </a:endParaRPr>
            </a:p>
            <a:p>
              <a:pPr marL="317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100"/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3.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nologin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아이디를 설정하여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, </a:t>
              </a:r>
              <a:r>
                <a:rPr lang="ko-KR" alt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로그인을 하지 않으면 게시물 작성이 불가능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  <a:cs typeface="Calibri"/>
                  <a:sym typeface="Calibri"/>
                </a:rPr>
                <a:t>하도록 스크립트를 사용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13D2254-0D25-303A-E854-AA6D9C831CC6}"/>
              </a:ext>
            </a:extLst>
          </p:cNvPr>
          <p:cNvGrpSpPr/>
          <p:nvPr/>
        </p:nvGrpSpPr>
        <p:grpSpPr>
          <a:xfrm>
            <a:off x="7306096" y="4129088"/>
            <a:ext cx="4223951" cy="819150"/>
            <a:chOff x="7306096" y="4129088"/>
            <a:chExt cx="4223951" cy="8191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FD94D8E-B8F5-3891-C1BD-1A118DCC2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6096" y="4129088"/>
              <a:ext cx="4223951" cy="81915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5F22CFC-9F05-C38A-3436-5F98028D4A24}"/>
                </a:ext>
              </a:extLst>
            </p:cNvPr>
            <p:cNvSpPr/>
            <p:nvPr/>
          </p:nvSpPr>
          <p:spPr>
            <a:xfrm>
              <a:off x="10450729" y="4471361"/>
              <a:ext cx="806243" cy="1450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0C15B0-865A-6FF2-906C-EACF07141DF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1BF0474-8A08-16F7-7C7F-8E33BF6AB65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379E98-7C17-50B8-F52F-19D16DE2B9B4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F1549-F0AF-29C3-B382-1336B00510ED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F48CE0-1005-7DBD-A74C-35EC75360072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E56C5E-C7A4-6DA1-F392-5D84887F01BE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795BD7-2E46-1368-52B9-18C6F5CAE9E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BF3555-38EF-1B6C-7C02-945C6F38F6FA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749D4C7-8595-BEA6-CE46-E4F37653419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C8A8BF-6816-D91F-3E0F-BE9D71BF5480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BEFAB-8CD1-6F82-1163-E88BBE6324EA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1055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214595" cy="619945"/>
            <a:chOff x="923820" y="97588"/>
            <a:chExt cx="2214595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2147757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2004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레이아웃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1C81331-BD40-B106-8ED5-DB300D931762}"/>
              </a:ext>
            </a:extLst>
          </p:cNvPr>
          <p:cNvSpPr txBox="1"/>
          <p:nvPr/>
        </p:nvSpPr>
        <p:spPr>
          <a:xfrm>
            <a:off x="3205253" y="262726"/>
            <a:ext cx="4665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Miniheader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레이아웃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Mininav1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레이아웃</a:t>
            </a: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Mininav2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레이아웃 설정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1B94D18-867C-35F5-BABB-BE02F930391C}"/>
              </a:ext>
            </a:extLst>
          </p:cNvPr>
          <p:cNvGrpSpPr>
            <a:grpSpLocks noChangeAspect="1"/>
          </p:cNvGrpSpPr>
          <p:nvPr/>
        </p:nvGrpSpPr>
        <p:grpSpPr>
          <a:xfrm>
            <a:off x="1424509" y="1462860"/>
            <a:ext cx="5472373" cy="3671057"/>
            <a:chOff x="1317708" y="3122424"/>
            <a:chExt cx="4719746" cy="316616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6A65D-4F72-1701-5EC2-BC86723C5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7708" y="3122424"/>
              <a:ext cx="4561742" cy="31661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03FDFA-84D5-0838-86C7-2D9B8BFF65F7}"/>
                </a:ext>
              </a:extLst>
            </p:cNvPr>
            <p:cNvSpPr txBox="1"/>
            <p:nvPr/>
          </p:nvSpPr>
          <p:spPr>
            <a:xfrm>
              <a:off x="1841500" y="3230485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Miniheader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DD450D4-EE21-D66E-BFB4-D6A14297FB75}"/>
                </a:ext>
              </a:extLst>
            </p:cNvPr>
            <p:cNvSpPr/>
            <p:nvPr/>
          </p:nvSpPr>
          <p:spPr>
            <a:xfrm>
              <a:off x="1612361" y="3384374"/>
              <a:ext cx="3988339" cy="214537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D0E9194-E515-8748-3A21-B328DD7E7C9E}"/>
                </a:ext>
              </a:extLst>
            </p:cNvPr>
            <p:cNvSpPr/>
            <p:nvPr/>
          </p:nvSpPr>
          <p:spPr>
            <a:xfrm>
              <a:off x="1606771" y="3621969"/>
              <a:ext cx="1008161" cy="240399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0AFE42-3836-2BC4-EE86-354B9F80F4BB}"/>
                </a:ext>
              </a:extLst>
            </p:cNvPr>
            <p:cNvSpPr/>
            <p:nvPr/>
          </p:nvSpPr>
          <p:spPr>
            <a:xfrm>
              <a:off x="5250387" y="3621969"/>
              <a:ext cx="350313" cy="240399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A41FC8-D10D-4D37-70AC-E32B42829F80}"/>
                </a:ext>
              </a:extLst>
            </p:cNvPr>
            <p:cNvSpPr txBox="1"/>
            <p:nvPr/>
          </p:nvSpPr>
          <p:spPr>
            <a:xfrm>
              <a:off x="5155481" y="5367202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Mininav2</a:t>
              </a:r>
              <a:endParaRPr lang="ko-KR" altLang="en-US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459F82-982A-3EF3-E0EA-0B2B119C6346}"/>
                </a:ext>
              </a:extLst>
            </p:cNvPr>
            <p:cNvSpPr txBox="1"/>
            <p:nvPr/>
          </p:nvSpPr>
          <p:spPr>
            <a:xfrm>
              <a:off x="1802453" y="5695614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Mininav1</a:t>
              </a:r>
              <a:endParaRPr lang="ko-KR" altLang="en-US" sz="14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10250F2-09ED-C468-0D18-D162B5731609}"/>
              </a:ext>
            </a:extLst>
          </p:cNvPr>
          <p:cNvGrpSpPr/>
          <p:nvPr/>
        </p:nvGrpSpPr>
        <p:grpSpPr>
          <a:xfrm>
            <a:off x="6906138" y="985549"/>
            <a:ext cx="4985873" cy="4625677"/>
            <a:chOff x="6794193" y="717533"/>
            <a:chExt cx="4985873" cy="46256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792BCA-C299-8E40-8AE0-632C2445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4193" y="717533"/>
              <a:ext cx="4985873" cy="4625677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DC7C465-F9D0-0D0F-A8A2-2354EB4C2C53}"/>
                </a:ext>
              </a:extLst>
            </p:cNvPr>
            <p:cNvSpPr/>
            <p:nvPr/>
          </p:nvSpPr>
          <p:spPr>
            <a:xfrm>
              <a:off x="7678965" y="3569861"/>
              <a:ext cx="3941535" cy="143430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410E63A-1002-4BC5-6BD7-94668A884AEB}"/>
                </a:ext>
              </a:extLst>
            </p:cNvPr>
            <p:cNvSpPr/>
            <p:nvPr/>
          </p:nvSpPr>
          <p:spPr>
            <a:xfrm>
              <a:off x="8078107" y="3822139"/>
              <a:ext cx="3701959" cy="143430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DE0F7BC-FAEA-4D90-74BB-0DC92714FE6D}"/>
                </a:ext>
              </a:extLst>
            </p:cNvPr>
            <p:cNvSpPr/>
            <p:nvPr/>
          </p:nvSpPr>
          <p:spPr>
            <a:xfrm>
              <a:off x="7320870" y="4439244"/>
              <a:ext cx="3701959" cy="143430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A604AA-53C2-FD80-8B23-4A76B72B3BB7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946FB01-F811-1EC1-40F4-E4DA9FDF3700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874D6D-02F8-3521-B479-2CF5D6DA216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4819CB-82C1-8A95-736D-DD7BFB7D7412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54B6AD-AC8C-5551-1209-6A1F02C81690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506275E-63D5-3C73-44CE-24C86729D973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A93119-A2B9-3231-D85B-B8257B4F83ED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4179B8-A39E-74D8-865E-5A24112DE2A1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F8BF73-4B49-80DE-657A-B12EA0B4EB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49B60C-E781-292F-F9BE-8EA11BF221DF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667889-BCC2-85C2-94D4-65ECD16A730D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948344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815721" cy="619945"/>
            <a:chOff x="923820" y="97588"/>
            <a:chExt cx="2815721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748882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/>
                  <a:ea typeface="Sandoll 삼립호빵체 TTF Basic"/>
                </a:rPr>
                <a:t>프로필 사진 변경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829134-E5A2-BF44-E54E-E32368A02B2D}"/>
              </a:ext>
            </a:extLst>
          </p:cNvPr>
          <p:cNvSpPr/>
          <p:nvPr/>
        </p:nvSpPr>
        <p:spPr>
          <a:xfrm rot="30084">
            <a:off x="6200353" y="1938708"/>
            <a:ext cx="552591" cy="427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02FB51-388D-3AC1-0244-AEE2FFE8BB5A}"/>
              </a:ext>
            </a:extLst>
          </p:cNvPr>
          <p:cNvGrpSpPr/>
          <p:nvPr/>
        </p:nvGrpSpPr>
        <p:grpSpPr>
          <a:xfrm>
            <a:off x="1611891" y="910409"/>
            <a:ext cx="3996747" cy="2834010"/>
            <a:chOff x="1509396" y="831205"/>
            <a:chExt cx="4014386" cy="278109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8DE27F3-D121-1A64-BBF9-00C529814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9396" y="831205"/>
              <a:ext cx="4014386" cy="278109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0308025-AD7E-9FD8-C993-6C4B12FFBF3E}"/>
                </a:ext>
              </a:extLst>
            </p:cNvPr>
            <p:cNvSpPr/>
            <p:nvPr/>
          </p:nvSpPr>
          <p:spPr>
            <a:xfrm>
              <a:off x="1765400" y="1278562"/>
              <a:ext cx="894415" cy="7223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EF84BC-024C-08F7-86DF-DD99B7C6E26E}"/>
                </a:ext>
              </a:extLst>
            </p:cNvPr>
            <p:cNvSpPr/>
            <p:nvPr/>
          </p:nvSpPr>
          <p:spPr>
            <a:xfrm>
              <a:off x="1776689" y="1827836"/>
              <a:ext cx="356428" cy="1755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26B453-4695-52D0-2524-554941DC94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747" y="811098"/>
            <a:ext cx="3997379" cy="27500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2C08E-CF2A-718B-3674-75D849BCE147}"/>
              </a:ext>
            </a:extLst>
          </p:cNvPr>
          <p:cNvSpPr/>
          <p:nvPr/>
        </p:nvSpPr>
        <p:spPr>
          <a:xfrm>
            <a:off x="7400156" y="1280862"/>
            <a:ext cx="894415" cy="8017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8CF4CB-DA37-C070-6AF4-258E3B6A4DE0}"/>
              </a:ext>
            </a:extLst>
          </p:cNvPr>
          <p:cNvSpPr/>
          <p:nvPr/>
        </p:nvSpPr>
        <p:spPr>
          <a:xfrm>
            <a:off x="7402625" y="1803678"/>
            <a:ext cx="347609" cy="140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B2A4F8F-FAFD-A68E-DCDA-E02B9703A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000" y="4144964"/>
            <a:ext cx="4504447" cy="2651128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AF23D75-94B0-22D5-7B29-2F874626951B}"/>
              </a:ext>
            </a:extLst>
          </p:cNvPr>
          <p:cNvSpPr/>
          <p:nvPr/>
        </p:nvSpPr>
        <p:spPr>
          <a:xfrm rot="5417080">
            <a:off x="8950204" y="3637175"/>
            <a:ext cx="453336" cy="4295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3BA094-F064-01CF-576B-C71081666386}"/>
              </a:ext>
            </a:extLst>
          </p:cNvPr>
          <p:cNvSpPr/>
          <p:nvPr/>
        </p:nvSpPr>
        <p:spPr>
          <a:xfrm>
            <a:off x="7340889" y="4458333"/>
            <a:ext cx="920872" cy="8987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86E037-F714-818C-C2C5-ABE3BD693741}"/>
              </a:ext>
            </a:extLst>
          </p:cNvPr>
          <p:cNvSpPr/>
          <p:nvPr/>
        </p:nvSpPr>
        <p:spPr>
          <a:xfrm>
            <a:off x="8260580" y="4222677"/>
            <a:ext cx="3399136" cy="19747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9BB396-CD15-89F6-3782-C7DCD8B7A01D}"/>
              </a:ext>
            </a:extLst>
          </p:cNvPr>
          <p:cNvGrpSpPr/>
          <p:nvPr/>
        </p:nvGrpSpPr>
        <p:grpSpPr>
          <a:xfrm>
            <a:off x="1613075" y="4053246"/>
            <a:ext cx="4014229" cy="2739320"/>
            <a:chOff x="1491530" y="3730625"/>
            <a:chExt cx="4049507" cy="275695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6489080-168E-21AE-74D2-E4679D3B4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530" y="3730625"/>
              <a:ext cx="4049507" cy="275695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DE13649-A23C-9673-EAD1-ABEB7285C420}"/>
                </a:ext>
              </a:extLst>
            </p:cNvPr>
            <p:cNvSpPr/>
            <p:nvPr/>
          </p:nvSpPr>
          <p:spPr>
            <a:xfrm>
              <a:off x="1675794" y="4117014"/>
              <a:ext cx="1009067" cy="1136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1978F35-2263-0204-ABE7-D3E8496EF8D4}"/>
                </a:ext>
              </a:extLst>
            </p:cNvPr>
            <p:cNvSpPr/>
            <p:nvPr/>
          </p:nvSpPr>
          <p:spPr>
            <a:xfrm>
              <a:off x="1694139" y="5122431"/>
              <a:ext cx="347609" cy="140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99189E1-8D51-4A59-89B9-63EE4BAADE26}"/>
              </a:ext>
            </a:extLst>
          </p:cNvPr>
          <p:cNvSpPr/>
          <p:nvPr/>
        </p:nvSpPr>
        <p:spPr>
          <a:xfrm rot="10747334">
            <a:off x="6200353" y="5151456"/>
            <a:ext cx="552591" cy="427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B5AE37-C593-A216-32A6-E9EA9DA1CF66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C7C18C6B-43D9-F7B4-93DA-EB36B7BC1A70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CF84E3-1CCB-3307-A264-C95DBF8FBE09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D2AEC1-D4B7-9A14-F32E-68DAC2204BB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6C4B40-DCAE-6E2E-4390-9522A530D068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42AD70D-1C46-EE4D-084A-4FAE2DC709F7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98A3C2-2959-2495-C8FB-C84DF6ACC52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93080-6F0D-E664-63B3-4AC9EA506B3B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67DECAF-7D56-3F5A-6477-8F04A08527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1571AE-1EF0-1D5C-5757-6F0C288C561B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BB776D-C5AE-A434-60CA-F53DC08D4CAE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3049474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815721" cy="619945"/>
            <a:chOff x="923820" y="97588"/>
            <a:chExt cx="2815721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9" y="159501"/>
              <a:ext cx="2748882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/>
                  <a:ea typeface="Sandoll 삼립호빵체 TTF Basic"/>
                </a:rPr>
                <a:t>프로필 사진 변경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404E21-E953-5446-783E-983CE0CEE8D9}"/>
              </a:ext>
            </a:extLst>
          </p:cNvPr>
          <p:cNvSpPr/>
          <p:nvPr/>
        </p:nvSpPr>
        <p:spPr>
          <a:xfrm>
            <a:off x="9093276" y="1526266"/>
            <a:ext cx="2003181" cy="143430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6C52D-EE96-3152-3731-193D2B1E6B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14" y="782988"/>
            <a:ext cx="6096000" cy="3322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5F8EA1-A615-D60D-6A33-481418A42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14" y="4114897"/>
            <a:ext cx="6096000" cy="275853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9D6184-E81B-8D00-D1B8-5E611618012C}"/>
              </a:ext>
            </a:extLst>
          </p:cNvPr>
          <p:cNvGrpSpPr/>
          <p:nvPr/>
        </p:nvGrpSpPr>
        <p:grpSpPr>
          <a:xfrm>
            <a:off x="1496905" y="4595261"/>
            <a:ext cx="3842218" cy="2004769"/>
            <a:chOff x="7986680" y="3673539"/>
            <a:chExt cx="3842218" cy="200476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0E79D1-AC77-EE69-49FE-2E3E37D8F224}"/>
                </a:ext>
              </a:extLst>
            </p:cNvPr>
            <p:cNvSpPr/>
            <p:nvPr/>
          </p:nvSpPr>
          <p:spPr>
            <a:xfrm>
              <a:off x="7986680" y="3714983"/>
              <a:ext cx="3842218" cy="1963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6" name="TextBox 38">
              <a:extLst>
                <a:ext uri="{FF2B5EF4-FFF2-40B4-BE49-F238E27FC236}">
                  <a16:creationId xmlns:a16="http://schemas.microsoft.com/office/drawing/2014/main" id="{F6DCA3E0-BE30-50E9-1646-86CB82B86DCD}"/>
                </a:ext>
              </a:extLst>
            </p:cNvPr>
            <p:cNvSpPr txBox="1"/>
            <p:nvPr/>
          </p:nvSpPr>
          <p:spPr>
            <a:xfrm>
              <a:off x="7986680" y="3673539"/>
              <a:ext cx="3842218" cy="1685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ko-KR" sz="1400">
                  <a:latin typeface="Sandoll 삼립호빵체 TTF Basic"/>
                  <a:ea typeface="Sandoll 삼립호빵체 TTF Basic"/>
                </a:rPr>
                <a:t>1. 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 </a:t>
              </a:r>
              <a:r>
                <a:rPr lang="en-US" altLang="ko-KR" sz="1400">
                  <a:latin typeface="Sandoll 삼립호빵체 TTF Basic"/>
                  <a:ea typeface="Sandoll 삼립호빵체 TTF Basic"/>
                </a:rPr>
                <a:t>modthum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함수를 통해 편집 시작 버튼을 클릭하면 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400">
                  <a:latin typeface="Sandoll 삼립호빵체 TTF Basic"/>
                  <a:ea typeface="Sandoll 삼립호빵체 TTF Basic"/>
                </a:rPr>
                <a:t>     미니홈피의 사진을 수정할 수 있는 선택 필드와 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400">
                  <a:latin typeface="Sandoll 삼립호빵체 TTF Basic"/>
                  <a:ea typeface="Sandoll 삼립호빵체 TTF Basic"/>
                </a:rPr>
                <a:t>     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"파일 선택" </a:t>
              </a:r>
              <a:r>
                <a:rPr lang="en-US" altLang="ko-KR" sz="1400">
                  <a:latin typeface="Sandoll 삼립호빵체 TTF Basic"/>
                  <a:ea typeface="Sandoll 삼립호빵체 TTF Basic"/>
                </a:rPr>
                <a:t>,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"변경완료" 버튼이 나타남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400">
                  <a:latin typeface="Sandoll 삼립호빵체 TTF Basic"/>
                  <a:ea typeface="Sandoll 삼립호빵체 TTF Basic"/>
                </a:rPr>
                <a:t>2. 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 수정이 완료되면 up</a:t>
              </a:r>
              <a:r>
                <a:rPr lang="en-US" altLang="ko-KR" sz="1400">
                  <a:latin typeface="Sandoll 삼립호빵체 TTF Basic"/>
                  <a:ea typeface="Sandoll 삼립호빵체 TTF Basic"/>
                </a:rPr>
                <a:t>Thumbnail</a:t>
              </a:r>
              <a:r>
                <a:rPr lang="ko-KR" altLang="en-US" sz="1400">
                  <a:latin typeface="Sandoll 삼립호빵체 TTF Basic"/>
                  <a:ea typeface="Sandoll 삼립호빵체 TTF Basic"/>
                </a:rPr>
                <a:t> 함수를 호출하여 내용을 사진업데이트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8D72953-D8A2-EEDD-12FD-0E84947FD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42914" y="15433"/>
            <a:ext cx="6096000" cy="7829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97279D-98A4-4831-F8A6-88963C80B9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62774" y="1223697"/>
            <a:ext cx="4601250" cy="3175865"/>
          </a:xfrm>
          <a:prstGeom prst="rect">
            <a:avLst/>
          </a:prstGeom>
        </p:spPr>
      </p:pic>
      <p:sp>
        <p:nvSpPr>
          <p:cNvPr id="40" name="TextBox 9">
            <a:extLst>
              <a:ext uri="{FF2B5EF4-FFF2-40B4-BE49-F238E27FC236}">
                <a16:creationId xmlns:a16="http://schemas.microsoft.com/office/drawing/2014/main" id="{D7D8621C-E606-A841-1B31-4499DB51DCCC}"/>
              </a:ext>
            </a:extLst>
          </p:cNvPr>
          <p:cNvSpPr txBox="1"/>
          <p:nvPr/>
        </p:nvSpPr>
        <p:spPr>
          <a:xfrm>
            <a:off x="1262774" y="843520"/>
            <a:ext cx="1093223" cy="2939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sz="1400">
                <a:latin typeface="Sandoll 삼립호빵체 TTF Basic"/>
                <a:ea typeface="Sandoll 삼립호빵체 TTF Basic"/>
              </a:rPr>
              <a:t>Controller</a:t>
            </a:r>
            <a:endParaRPr lang="ko-KR" altLang="en-US" sz="1400">
              <a:latin typeface="Sandoll 삼립호빵체 TTF Basic"/>
              <a:ea typeface="Sandoll 삼립호빵체 TTF Basic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2D802-B916-0E3F-CA7A-3CC8CE3BB7B9}"/>
              </a:ext>
            </a:extLst>
          </p:cNvPr>
          <p:cNvSpPr/>
          <p:nvPr/>
        </p:nvSpPr>
        <p:spPr>
          <a:xfrm>
            <a:off x="9829482" y="1661168"/>
            <a:ext cx="1616723" cy="104888"/>
          </a:xfrm>
          <a:prstGeom prst="rect">
            <a:avLst/>
          </a:prstGeom>
          <a:solidFill>
            <a:srgbClr val="00206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0698EE-91A5-DD4A-5308-51009835B9AA}"/>
              </a:ext>
            </a:extLst>
          </p:cNvPr>
          <p:cNvSpPr/>
          <p:nvPr/>
        </p:nvSpPr>
        <p:spPr>
          <a:xfrm>
            <a:off x="9903828" y="427850"/>
            <a:ext cx="2235087" cy="166624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8D0924-4666-0F85-48EE-64340A9E4DE1}"/>
              </a:ext>
            </a:extLst>
          </p:cNvPr>
          <p:cNvSpPr/>
          <p:nvPr/>
        </p:nvSpPr>
        <p:spPr>
          <a:xfrm>
            <a:off x="6387577" y="775688"/>
            <a:ext cx="541753" cy="104888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53B2B2-D1B7-C832-42CA-C412A0B4A6F7}"/>
              </a:ext>
            </a:extLst>
          </p:cNvPr>
          <p:cNvSpPr/>
          <p:nvPr/>
        </p:nvSpPr>
        <p:spPr>
          <a:xfrm>
            <a:off x="6042914" y="4097804"/>
            <a:ext cx="1352139" cy="113708"/>
          </a:xfrm>
          <a:prstGeom prst="rect">
            <a:avLst/>
          </a:prstGeom>
          <a:solidFill>
            <a:srgbClr val="00206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B7677D-14F2-3936-A2A6-E1E8B22B353A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011D9B6-0A03-D9C4-1397-BB501AEC7B95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7B815B-2A1F-0143-FE2E-ECD9F7A3570F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8E47A-BCA5-312D-BB21-5FD4EB5DB4FF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8CD98F-2E15-5588-D7FF-1BCDC90DE218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614D3C9-6653-5E85-6D28-925F26D2286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837879-03E4-E8E5-BD03-1DE5BCBA7661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67A071-1E69-33DF-981D-DD9055D9AF3C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7C33D8-DF54-49EC-DB9F-448C7E84467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80BED3-555A-929B-FEAE-2B54B413031B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282312-DE18-F82A-B5F2-4B636501892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897603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703784" cy="619945"/>
            <a:chOff x="923820" y="97588"/>
            <a:chExt cx="3703784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636946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“ajax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인사말 수정 및 적용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65924A-C2E8-74F8-AF4A-D1FF480C4BC6}"/>
              </a:ext>
            </a:extLst>
          </p:cNvPr>
          <p:cNvGrpSpPr>
            <a:grpSpLocks noChangeAspect="1"/>
          </p:cNvGrpSpPr>
          <p:nvPr/>
        </p:nvGrpSpPr>
        <p:grpSpPr>
          <a:xfrm>
            <a:off x="1305576" y="4065711"/>
            <a:ext cx="3921783" cy="2682159"/>
            <a:chOff x="6537854" y="2434679"/>
            <a:chExt cx="5282781" cy="36129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A8D43E-FEA7-D3D9-415D-418DB612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854" y="2434679"/>
              <a:ext cx="5282781" cy="361296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8164EF-BB07-7026-A64B-22FA35E35CD2}"/>
                </a:ext>
              </a:extLst>
            </p:cNvPr>
            <p:cNvSpPr/>
            <p:nvPr/>
          </p:nvSpPr>
          <p:spPr>
            <a:xfrm>
              <a:off x="6800850" y="3966937"/>
              <a:ext cx="1157288" cy="4860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1B7229-0AB4-8683-6233-54F7123D3F1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613" y="860440"/>
            <a:ext cx="3932600" cy="2682158"/>
            <a:chOff x="407508" y="2430538"/>
            <a:chExt cx="5297352" cy="36129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B5804B-AFFE-AEDB-8570-E88E1FC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508" y="2430538"/>
              <a:ext cx="5297352" cy="36129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1B1E33-3259-9AB2-4AF2-C992C9C43EB4}"/>
                </a:ext>
              </a:extLst>
            </p:cNvPr>
            <p:cNvSpPr/>
            <p:nvPr/>
          </p:nvSpPr>
          <p:spPr>
            <a:xfrm>
              <a:off x="660974" y="3957830"/>
              <a:ext cx="1157288" cy="4860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D944629-2FC0-2FE9-35A4-FA6118A1CAB8}"/>
              </a:ext>
            </a:extLst>
          </p:cNvPr>
          <p:cNvSpPr/>
          <p:nvPr/>
        </p:nvSpPr>
        <p:spPr>
          <a:xfrm rot="5400000">
            <a:off x="3116805" y="3657666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CE47D72-43A3-00F0-C20C-1AE690227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962" y="260601"/>
            <a:ext cx="5958518" cy="6390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D8DE8F-26EB-EBAF-5F64-5FE0E7667C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9270" y="940595"/>
            <a:ext cx="5462979" cy="270774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8C46535-87D3-8A32-D425-A28672DFB2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9270" y="3648343"/>
            <a:ext cx="4687604" cy="312182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D8F23C-0248-43F7-FB89-E027A662A125}"/>
              </a:ext>
            </a:extLst>
          </p:cNvPr>
          <p:cNvSpPr/>
          <p:nvPr/>
        </p:nvSpPr>
        <p:spPr>
          <a:xfrm>
            <a:off x="9591124" y="531876"/>
            <a:ext cx="2003181" cy="143430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798B71-71A8-1CFB-3520-CA2B82A52091}"/>
              </a:ext>
            </a:extLst>
          </p:cNvPr>
          <p:cNvSpPr/>
          <p:nvPr/>
        </p:nvSpPr>
        <p:spPr>
          <a:xfrm>
            <a:off x="8660760" y="2727388"/>
            <a:ext cx="1300010" cy="87250"/>
          </a:xfrm>
          <a:prstGeom prst="rect">
            <a:avLst/>
          </a:prstGeom>
          <a:solidFill>
            <a:srgbClr val="00206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D3A80A-5F4D-0497-2070-39A4F7345B4C}"/>
              </a:ext>
            </a:extLst>
          </p:cNvPr>
          <p:cNvSpPr/>
          <p:nvPr/>
        </p:nvSpPr>
        <p:spPr>
          <a:xfrm>
            <a:off x="6272974" y="1009317"/>
            <a:ext cx="882682" cy="87250"/>
          </a:xfrm>
          <a:prstGeom prst="rect">
            <a:avLst/>
          </a:prstGeom>
          <a:solidFill>
            <a:srgbClr val="FF000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EEE8E-2359-9D61-BB39-11218A83CF67}"/>
              </a:ext>
            </a:extLst>
          </p:cNvPr>
          <p:cNvSpPr/>
          <p:nvPr/>
        </p:nvSpPr>
        <p:spPr>
          <a:xfrm>
            <a:off x="6251543" y="3656571"/>
            <a:ext cx="523113" cy="87250"/>
          </a:xfrm>
          <a:prstGeom prst="rect">
            <a:avLst/>
          </a:prstGeom>
          <a:solidFill>
            <a:srgbClr val="002060">
              <a:alpha val="28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482256-7522-D7F5-2712-3D5899A53BAB}"/>
              </a:ext>
            </a:extLst>
          </p:cNvPr>
          <p:cNvGrpSpPr/>
          <p:nvPr/>
        </p:nvGrpSpPr>
        <p:grpSpPr>
          <a:xfrm>
            <a:off x="8251942" y="3062811"/>
            <a:ext cx="3842218" cy="2004769"/>
            <a:chOff x="7986680" y="3673539"/>
            <a:chExt cx="3842218" cy="200476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217852B-4E61-B11B-4766-61EB8ADCC1DE}"/>
                </a:ext>
              </a:extLst>
            </p:cNvPr>
            <p:cNvSpPr/>
            <p:nvPr/>
          </p:nvSpPr>
          <p:spPr>
            <a:xfrm>
              <a:off x="7986680" y="3714983"/>
              <a:ext cx="3842218" cy="1963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F97881-B59F-13D3-5044-BB516CFB8995}"/>
                </a:ext>
              </a:extLst>
            </p:cNvPr>
            <p:cNvSpPr txBox="1"/>
            <p:nvPr/>
          </p:nvSpPr>
          <p:spPr>
            <a:xfrm>
              <a:off x="7986680" y="3673539"/>
              <a:ext cx="3842218" cy="199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modContent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함수를 통해 편집 시작 버튼을 클릭하면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미니홈피의 내용을 수정할 수 있는 입력 필드와 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"수정완료" 버튼이 나타남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수정이 완료되면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upContent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함수를 호출하여 내용을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업데이트하고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content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함수를 호출하여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수정 내용을 표시하는 스크립트 사용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9F1035-8F9F-E237-66C7-B4B56AB16EC5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1924A79A-0219-02A4-9A49-D0DB35DB8FE4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E5F1DD-6410-C56F-7213-977E873693DE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8D1C6-5125-27A8-196F-0706000C708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A81FB3-0DD7-D99C-11AF-D2352E468088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6C0CB6-2C78-34CA-E466-9A404D191230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99224A-2E4B-7E12-658A-506E0755342E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708381-0D7F-EE10-6F22-9C535DC1BBF8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80EB6AE-DA3E-3DBB-2AFD-6620ADD9F1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779FBB-B100-4B0F-D707-17895298FF41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0FEDC4-F9A5-EA36-1847-3447B61C53E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4158657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703784" cy="619945"/>
            <a:chOff x="923820" y="97588"/>
            <a:chExt cx="3703784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636946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“ajax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 인사말 수정 및 적용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65924A-C2E8-74F8-AF4A-D1FF480C4BC6}"/>
              </a:ext>
            </a:extLst>
          </p:cNvPr>
          <p:cNvGrpSpPr>
            <a:grpSpLocks noChangeAspect="1"/>
          </p:cNvGrpSpPr>
          <p:nvPr/>
        </p:nvGrpSpPr>
        <p:grpSpPr>
          <a:xfrm>
            <a:off x="1305576" y="4065711"/>
            <a:ext cx="3921783" cy="2682159"/>
            <a:chOff x="6537854" y="2434679"/>
            <a:chExt cx="5282781" cy="36129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A8D43E-FEA7-D3D9-415D-418DB612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854" y="2434679"/>
              <a:ext cx="5282781" cy="361296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8164EF-BB07-7026-A64B-22FA35E35CD2}"/>
                </a:ext>
              </a:extLst>
            </p:cNvPr>
            <p:cNvSpPr/>
            <p:nvPr/>
          </p:nvSpPr>
          <p:spPr>
            <a:xfrm>
              <a:off x="6800850" y="3966937"/>
              <a:ext cx="1157288" cy="4860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1B7229-0AB4-8683-6233-54F7123D3F1A}"/>
              </a:ext>
            </a:extLst>
          </p:cNvPr>
          <p:cNvGrpSpPr>
            <a:grpSpLocks noChangeAspect="1"/>
          </p:cNvGrpSpPr>
          <p:nvPr/>
        </p:nvGrpSpPr>
        <p:grpSpPr>
          <a:xfrm>
            <a:off x="1311613" y="860440"/>
            <a:ext cx="3932600" cy="2682158"/>
            <a:chOff x="407508" y="2430538"/>
            <a:chExt cx="5297352" cy="36129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B5804B-AFFE-AEDB-8570-E88E1FC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508" y="2430538"/>
              <a:ext cx="5297352" cy="36129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1B1E33-3259-9AB2-4AF2-C992C9C43EB4}"/>
                </a:ext>
              </a:extLst>
            </p:cNvPr>
            <p:cNvSpPr/>
            <p:nvPr/>
          </p:nvSpPr>
          <p:spPr>
            <a:xfrm>
              <a:off x="660974" y="3957830"/>
              <a:ext cx="1157288" cy="4860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D944629-2FC0-2FE9-35A4-FA6118A1CAB8}"/>
              </a:ext>
            </a:extLst>
          </p:cNvPr>
          <p:cNvSpPr/>
          <p:nvPr/>
        </p:nvSpPr>
        <p:spPr>
          <a:xfrm rot="5400000">
            <a:off x="3116805" y="3657666"/>
            <a:ext cx="322215" cy="3056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4E8FE4-1EA3-BD52-5803-C0EA40B20A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1595" y="1255587"/>
            <a:ext cx="5723088" cy="4787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CDF8D-05D6-0BA0-1B15-2ECFB6CCD028}"/>
              </a:ext>
            </a:extLst>
          </p:cNvPr>
          <p:cNvSpPr txBox="1"/>
          <p:nvPr/>
        </p:nvSpPr>
        <p:spPr>
          <a:xfrm>
            <a:off x="5619747" y="86336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Controller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AA47B-4852-5D3D-B70B-4F00C17E50C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DFC547-9955-067E-8F90-3F50F786BE75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3CA394-F70A-297A-C81C-AE5C511A5077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42883-7124-7C14-E73C-5F1D370616DC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F9E23E-C412-20AE-BC0F-4EFC955291E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48F9AA-9BE3-9520-085F-1934C1CE5EF0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93DD58-A4EC-D957-279C-34888D597E52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042F6-9DDB-9322-B39D-8C4919E3FFE3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7E5FBB0-C30A-2C9B-A6E2-C890146263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F27E4A-01AD-148F-38E4-64034DE56687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59ADD-34F4-9CEA-A5CA-A50EEC3C3B0B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4111856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3944234" cy="619945"/>
            <a:chOff x="923820" y="97588"/>
            <a:chExt cx="3944234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3877396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3733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 작성 및 리스트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4DDC9E-262C-49EC-2E38-99D386481CC8}"/>
              </a:ext>
            </a:extLst>
          </p:cNvPr>
          <p:cNvGrpSpPr>
            <a:grpSpLocks noChangeAspect="1"/>
          </p:cNvGrpSpPr>
          <p:nvPr/>
        </p:nvGrpSpPr>
        <p:grpSpPr>
          <a:xfrm>
            <a:off x="1321223" y="738644"/>
            <a:ext cx="4317499" cy="1490205"/>
            <a:chOff x="895064" y="2261453"/>
            <a:chExt cx="5031138" cy="173652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707163C-E3FF-A24F-F66A-4CE02EDFD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5064" y="2261453"/>
              <a:ext cx="5031138" cy="1736521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9ACF1B7-CAAA-2557-D6D7-8ED984695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5660" y="3645024"/>
              <a:ext cx="57303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2DACB-0FFB-8778-B716-B53327703932}"/>
                </a:ext>
              </a:extLst>
            </p:cNvPr>
            <p:cNvSpPr/>
            <p:nvPr/>
          </p:nvSpPr>
          <p:spPr>
            <a:xfrm flipH="1">
              <a:off x="2404349" y="2861118"/>
              <a:ext cx="1332148" cy="9639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5DDFBA4-8E5D-B0B7-1F1A-5ECB9440FC58}"/>
              </a:ext>
            </a:extLst>
          </p:cNvPr>
          <p:cNvGrpSpPr>
            <a:grpSpLocks noChangeAspect="1"/>
          </p:cNvGrpSpPr>
          <p:nvPr/>
        </p:nvGrpSpPr>
        <p:grpSpPr>
          <a:xfrm>
            <a:off x="1308000" y="2738896"/>
            <a:ext cx="4320906" cy="3774033"/>
            <a:chOff x="6187437" y="1569184"/>
            <a:chExt cx="5570156" cy="486517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B77FEED-BB7C-31D4-1FC5-A221AC9AB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7437" y="1704894"/>
              <a:ext cx="5570156" cy="4729462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5170FFC-587F-5999-9CCB-1D0BF7E77B5C}"/>
                </a:ext>
              </a:extLst>
            </p:cNvPr>
            <p:cNvSpPr/>
            <p:nvPr/>
          </p:nvSpPr>
          <p:spPr>
            <a:xfrm>
              <a:off x="7723065" y="1569184"/>
              <a:ext cx="2504604" cy="9000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EB3627-1842-CB0E-7C4F-FC07A9FFAEDA}"/>
                </a:ext>
              </a:extLst>
            </p:cNvPr>
            <p:cNvSpPr/>
            <p:nvPr/>
          </p:nvSpPr>
          <p:spPr>
            <a:xfrm>
              <a:off x="7804368" y="4352826"/>
              <a:ext cx="3116167" cy="9359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EDF1A19-81C8-8E24-098C-D8D469A4FA74}"/>
                </a:ext>
              </a:extLst>
            </p:cNvPr>
            <p:cNvCxnSpPr>
              <a:cxnSpLocks/>
            </p:cNvCxnSpPr>
            <p:nvPr/>
          </p:nvCxnSpPr>
          <p:spPr>
            <a:xfrm>
              <a:off x="10009772" y="4905164"/>
              <a:ext cx="4357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17B41D-CEC3-D11D-458A-B408CEEEE010}"/>
              </a:ext>
            </a:extLst>
          </p:cNvPr>
          <p:cNvGrpSpPr/>
          <p:nvPr/>
        </p:nvGrpSpPr>
        <p:grpSpPr>
          <a:xfrm>
            <a:off x="6096000" y="4441035"/>
            <a:ext cx="5863537" cy="2004769"/>
            <a:chOff x="7986680" y="3673539"/>
            <a:chExt cx="5863537" cy="20047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00916DF-9731-2094-7664-63C51CECF836}"/>
                </a:ext>
              </a:extLst>
            </p:cNvPr>
            <p:cNvSpPr/>
            <p:nvPr/>
          </p:nvSpPr>
          <p:spPr>
            <a:xfrm>
              <a:off x="7986680" y="3714983"/>
              <a:ext cx="5758762" cy="1963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D8F1E5-2677-EE1D-CAC3-E3C72E2D81DC}"/>
                </a:ext>
              </a:extLst>
            </p:cNvPr>
            <p:cNvSpPr txBox="1"/>
            <p:nvPr/>
          </p:nvSpPr>
          <p:spPr>
            <a:xfrm>
              <a:off x="7986680" y="3673539"/>
              <a:ext cx="5863537" cy="199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&lt;input type="hidden"&gt;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요소를 사용하여 세션에서 가져온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사용자 닉네임과 미니홈피 번호를 전달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사용자가 로그인하지 않은 경우 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"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로그인 후 다이어리 작성 가능합니다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."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경고창을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표시하는 이벤트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핸들러를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설정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diadel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(num)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함수를 통해 해당 다이어리 번호와 미니홈피 번호를 파라미터로 받아서 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 버튼 클릭 시 해당 번호에 해당하는 다이어리 삭제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289EAA6-9087-92E3-140F-9012169AB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214" y="220914"/>
            <a:ext cx="5350966" cy="40358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3F63A3-5002-7C6E-334A-786357E4798B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BE913C66-20B8-83A9-62A3-A0B0206E18E6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B54E6A-3C9E-4AC3-457C-818D7E0082FF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5345F-7E7E-F1D3-99D6-476D426C2526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F6B915-4262-C939-DBFB-F2F11F474032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4F0AC8-6EF4-1ACE-804D-41AEE9407DE1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12CF58-6CD2-2949-0F0E-066CF8B7B8CC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EE45F-E259-E3C5-8BF7-813FD1B814B9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46096D7-23EC-1ED3-65BB-FEEC41C2E7C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8759A4-416F-6846-C525-EA84ABF4CBC2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932749-B2CC-200C-45A6-2F4F93FD5284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743756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172917" cy="619945"/>
            <a:chOff x="923820" y="97588"/>
            <a:chExt cx="2172917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2106079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TODAY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77AF77E-5706-635D-C9F7-F8B7B4CB7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1703" y="187907"/>
            <a:ext cx="3340624" cy="3687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AAD8E9-423C-3539-8B0B-C2F38470AB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576" y="3854597"/>
            <a:ext cx="4333550" cy="285916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059036-F836-0ED8-9801-AE345838F54A}"/>
              </a:ext>
            </a:extLst>
          </p:cNvPr>
          <p:cNvGrpSpPr/>
          <p:nvPr/>
        </p:nvGrpSpPr>
        <p:grpSpPr>
          <a:xfrm>
            <a:off x="2115538" y="5245646"/>
            <a:ext cx="3928747" cy="742405"/>
            <a:chOff x="7091330" y="3673539"/>
            <a:chExt cx="3928747" cy="74240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4DCED83-666B-99EB-9882-3C5BA6BC0F43}"/>
                </a:ext>
              </a:extLst>
            </p:cNvPr>
            <p:cNvSpPr/>
            <p:nvPr/>
          </p:nvSpPr>
          <p:spPr>
            <a:xfrm>
              <a:off x="7091330" y="3714983"/>
              <a:ext cx="3644478" cy="70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5791B5-2317-CE50-77EF-04B607121AAD}"/>
                </a:ext>
              </a:extLst>
            </p:cNvPr>
            <p:cNvSpPr txBox="1"/>
            <p:nvPr/>
          </p:nvSpPr>
          <p:spPr>
            <a:xfrm>
              <a:off x="7091330" y="3673539"/>
              <a:ext cx="3928747" cy="7009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특정 미니홈피에서만 방문자수를 증가시키기 위해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 특정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miniHomeNum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일 때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방문자수를 쿠키에 저장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D89764-7B9D-F088-F946-7617BDA1F555}"/>
              </a:ext>
            </a:extLst>
          </p:cNvPr>
          <p:cNvGrpSpPr>
            <a:grpSpLocks noChangeAspect="1"/>
          </p:cNvGrpSpPr>
          <p:nvPr/>
        </p:nvGrpSpPr>
        <p:grpSpPr>
          <a:xfrm>
            <a:off x="1410458" y="1285479"/>
            <a:ext cx="5175824" cy="3588204"/>
            <a:chOff x="1410458" y="1285479"/>
            <a:chExt cx="5175824" cy="35882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2867C6-51A9-41E8-2FBB-465BEFD3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458" y="1285479"/>
              <a:ext cx="5175824" cy="35882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BF01430-8A63-3193-F444-DD5A1A2C7413}"/>
                </a:ext>
              </a:extLst>
            </p:cNvPr>
            <p:cNvSpPr/>
            <p:nvPr/>
          </p:nvSpPr>
          <p:spPr>
            <a:xfrm>
              <a:off x="1809980" y="1629927"/>
              <a:ext cx="530789" cy="1750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46C384-1D76-BE4F-597E-96D19AF845CC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BEE625A-7AC0-3127-79FC-17997BBAA44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8C785-327D-1D55-A4AC-EAE3EF901866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23713-0B47-D1D3-0B8F-C63AA421AE79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79511-8EEA-4211-3368-0C078F917832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BB55F7C-6125-AFCC-68FB-467932BC4D39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005C7E-B374-54D3-FB96-0C2BE36401B4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860C3-778A-1409-0294-DE738BDA80BC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7B30605-6160-755C-51A6-471CB51F17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D909CE-A551-BE2B-AFBA-1881E6BEC476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0A1A22-D3B5-E561-1437-5CB26384804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247985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9ED142-3A9B-D05A-B8AF-1D4EA0820969}"/>
              </a:ext>
            </a:extLst>
          </p:cNvPr>
          <p:cNvGrpSpPr/>
          <p:nvPr/>
        </p:nvGrpSpPr>
        <p:grpSpPr>
          <a:xfrm>
            <a:off x="923820" y="97588"/>
            <a:ext cx="2286105" cy="619945"/>
            <a:chOff x="923820" y="97588"/>
            <a:chExt cx="2286105" cy="61994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0FDBEF-9FBD-C18A-1492-1CCA8857EEB8}"/>
                </a:ext>
              </a:extLst>
            </p:cNvPr>
            <p:cNvSpPr/>
            <p:nvPr/>
          </p:nvSpPr>
          <p:spPr>
            <a:xfrm>
              <a:off x="990658" y="159501"/>
              <a:ext cx="2219267" cy="492096"/>
            </a:xfrm>
            <a:prstGeom prst="roundRect">
              <a:avLst/>
            </a:prstGeom>
            <a:solidFill>
              <a:srgbClr val="97EBED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98D1E8-7108-FE12-876D-51B44CC9B188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AB074-ACB1-95FB-C37E-3A34753FB324}"/>
                </a:ext>
              </a:extLst>
            </p:cNvPr>
            <p:cNvSpPr txBox="1"/>
            <p:nvPr/>
          </p:nvSpPr>
          <p:spPr>
            <a:xfrm>
              <a:off x="1134340" y="223553"/>
              <a:ext cx="2004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미니홈피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음악재생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77AF77E-5706-635D-C9F7-F8B7B4CB7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1703" y="187907"/>
            <a:ext cx="3340624" cy="3687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AAD8E9-423C-3539-8B0B-C2F38470AB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576" y="3854597"/>
            <a:ext cx="4333550" cy="285916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059036-F836-0ED8-9801-AE345838F54A}"/>
              </a:ext>
            </a:extLst>
          </p:cNvPr>
          <p:cNvGrpSpPr/>
          <p:nvPr/>
        </p:nvGrpSpPr>
        <p:grpSpPr>
          <a:xfrm>
            <a:off x="1317887" y="5245646"/>
            <a:ext cx="5147427" cy="742405"/>
            <a:chOff x="6293679" y="3673539"/>
            <a:chExt cx="5147427" cy="74240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4DCED83-666B-99EB-9882-3C5BA6BC0F43}"/>
                </a:ext>
              </a:extLst>
            </p:cNvPr>
            <p:cNvSpPr/>
            <p:nvPr/>
          </p:nvSpPr>
          <p:spPr>
            <a:xfrm>
              <a:off x="6339398" y="3714983"/>
              <a:ext cx="5101708" cy="70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5791B5-2317-CE50-77EF-04B607121AAD}"/>
                </a:ext>
              </a:extLst>
            </p:cNvPr>
            <p:cNvSpPr txBox="1"/>
            <p:nvPr/>
          </p:nvSpPr>
          <p:spPr>
            <a:xfrm>
              <a:off x="6293679" y="3673539"/>
              <a:ext cx="5147427" cy="7009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페이지를 이동시 재생 중이었던 오디오가 처음부터 다시 재생하지 않기 위해</a:t>
              </a:r>
              <a:b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</a:b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브라우저 세션 스토리지를 활용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3FC4E2-2DBA-26E7-8FE7-D86D2BC6405D}"/>
              </a:ext>
            </a:extLst>
          </p:cNvPr>
          <p:cNvGrpSpPr>
            <a:grpSpLocks noChangeAspect="1"/>
          </p:cNvGrpSpPr>
          <p:nvPr/>
        </p:nvGrpSpPr>
        <p:grpSpPr>
          <a:xfrm>
            <a:off x="1410458" y="1285479"/>
            <a:ext cx="5175824" cy="3588204"/>
            <a:chOff x="1410458" y="1285479"/>
            <a:chExt cx="5175824" cy="35882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B791B8-E8C0-504D-2CBE-6CAC2634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458" y="1285479"/>
              <a:ext cx="5175824" cy="35882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A91B98-1A0D-5E20-7731-DF989A7C2B4B}"/>
                </a:ext>
              </a:extLst>
            </p:cNvPr>
            <p:cNvSpPr/>
            <p:nvPr/>
          </p:nvSpPr>
          <p:spPr>
            <a:xfrm>
              <a:off x="4388080" y="1648977"/>
              <a:ext cx="1447570" cy="1750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1422E-34F6-EA5F-19B6-6D6A7603C9B0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0CED2370-86F5-82AA-7DA5-BD1979A1DBBA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83B405-E27E-ED83-AC44-BE14F21596DF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B28EF0-B0D9-3D62-61B9-F66C598F7CB2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BAACCA-5FCD-928C-63E9-BF68467DB81A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2930348-D67D-98F8-58EC-F70ED71B04FC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DD140E-7AAE-214B-FF30-17D3B65ACAA1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329933-AF8B-F472-52B8-F9E782DC4DE3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8E6C48-B01F-231C-C977-C0FEE610D8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2934D-A11F-6B3B-19D9-CD2F5FB48162}"/>
              </a:ext>
            </a:extLst>
          </p:cNvPr>
          <p:cNvSpPr/>
          <p:nvPr/>
        </p:nvSpPr>
        <p:spPr>
          <a:xfrm>
            <a:off x="0" y="3677508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0EB580-BB3D-480E-936E-30AAB3212A9D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9714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0967F6-45F8-7A80-A4CF-05057A51E0F2}"/>
              </a:ext>
            </a:extLst>
          </p:cNvPr>
          <p:cNvGrpSpPr/>
          <p:nvPr/>
        </p:nvGrpSpPr>
        <p:grpSpPr>
          <a:xfrm>
            <a:off x="923820" y="4489048"/>
            <a:ext cx="2038456" cy="619945"/>
            <a:chOff x="923820" y="97588"/>
            <a:chExt cx="2038456" cy="6199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456931F-36E7-88C9-B8F8-E0E7BAD54D60}"/>
                </a:ext>
              </a:extLst>
            </p:cNvPr>
            <p:cNvSpPr/>
            <p:nvPr/>
          </p:nvSpPr>
          <p:spPr>
            <a:xfrm>
              <a:off x="990660" y="159501"/>
              <a:ext cx="1971616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EFCF6E-3F81-CEB3-3DA2-D1F68394BC7C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B08B17-D619-8F14-C306-01BA09785158}"/>
                </a:ext>
              </a:extLst>
            </p:cNvPr>
            <p:cNvSpPr txBox="1"/>
            <p:nvPr/>
          </p:nvSpPr>
          <p:spPr>
            <a:xfrm>
              <a:off x="1134340" y="242596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수집에 사용한 모듈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5C2271-EE62-4409-28C1-B9CDC31CADBB}"/>
              </a:ext>
            </a:extLst>
          </p:cNvPr>
          <p:cNvGrpSpPr/>
          <p:nvPr/>
        </p:nvGrpSpPr>
        <p:grpSpPr>
          <a:xfrm>
            <a:off x="923820" y="97588"/>
            <a:ext cx="2448030" cy="619945"/>
            <a:chOff x="923820" y="97588"/>
            <a:chExt cx="2448030" cy="61994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F64C7-69E0-21FA-2D00-59DFF4C6792C}"/>
                </a:ext>
              </a:extLst>
            </p:cNvPr>
            <p:cNvSpPr/>
            <p:nvPr/>
          </p:nvSpPr>
          <p:spPr>
            <a:xfrm>
              <a:off x="990659" y="159501"/>
              <a:ext cx="238119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964588-3718-9661-0D5A-8863697D61D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18EADB-399F-BE6D-ABB5-8A197BC275AA}"/>
                </a:ext>
              </a:extLst>
            </p:cNvPr>
            <p:cNvSpPr txBox="1"/>
            <p:nvPr/>
          </p:nvSpPr>
          <p:spPr>
            <a:xfrm>
              <a:off x="1134340" y="223546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수집한 데이터 및 사이트</a:t>
              </a: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41ECDF6-4327-B7C4-4CB0-03E54B26B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74489"/>
              </p:ext>
            </p:extLst>
          </p:nvPr>
        </p:nvGraphicFramePr>
        <p:xfrm>
          <a:off x="1400441" y="910102"/>
          <a:ext cx="10626428" cy="1937873"/>
        </p:xfrm>
        <a:graphic>
          <a:graphicData uri="http://schemas.openxmlformats.org/drawingml/2006/table">
            <a:tbl>
              <a:tblPr/>
              <a:tblGrid>
                <a:gridCol w="2942959">
                  <a:extLst>
                    <a:ext uri="{9D8B030D-6E8A-4147-A177-3AD203B41FA5}">
                      <a16:colId xmlns:a16="http://schemas.microsoft.com/office/drawing/2014/main" val="3326461610"/>
                    </a:ext>
                  </a:extLst>
                </a:gridCol>
                <a:gridCol w="5641848">
                  <a:extLst>
                    <a:ext uri="{9D8B030D-6E8A-4147-A177-3AD203B41FA5}">
                      <a16:colId xmlns:a16="http://schemas.microsoft.com/office/drawing/2014/main" val="1590916865"/>
                    </a:ext>
                  </a:extLst>
                </a:gridCol>
                <a:gridCol w="2041621">
                  <a:extLst>
                    <a:ext uri="{9D8B030D-6E8A-4147-A177-3AD203B41FA5}">
                      <a16:colId xmlns:a16="http://schemas.microsoft.com/office/drawing/2014/main" val="1237760531"/>
                    </a:ext>
                  </a:extLst>
                </a:gridCol>
              </a:tblGrid>
              <a:tr h="375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수집 목적</a:t>
                      </a:r>
                      <a:endParaRPr lang="ko-KR" altLang="en-US" sz="15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F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수집 계획</a:t>
                      </a:r>
                      <a:endParaRPr lang="ko-KR" altLang="en-US" sz="15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F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사이트 경로</a:t>
                      </a:r>
                      <a:endParaRPr lang="ko-KR" altLang="en-US" sz="15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17369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여행지</a:t>
                      </a:r>
                      <a:r>
                        <a:rPr lang="en-US" altLang="ko-KR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(</a:t>
                      </a:r>
                      <a:r>
                        <a:rPr lang="ko-KR" altLang="en-US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관광지</a:t>
                      </a:r>
                      <a:r>
                        <a:rPr lang="en-US" altLang="ko-KR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) </a:t>
                      </a:r>
                      <a:r>
                        <a:rPr lang="ko-KR" altLang="en-US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및 맛집 정보를 </a:t>
                      </a:r>
                      <a:endParaRPr lang="en-US" altLang="ko-KR" sz="1200" b="1" u="none" kern="0" spc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사용자에게 제공</a:t>
                      </a:r>
                      <a:r>
                        <a:rPr lang="ko-KR" altLang="en-US" sz="1200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하기 위해 </a:t>
                      </a:r>
                      <a:endParaRPr lang="en-US" altLang="ko-KR" sz="1200" u="none" kern="0" spc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kern="0" spc="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여행지에 관한 기본정보</a:t>
                      </a:r>
                      <a:r>
                        <a:rPr lang="ko-KR" altLang="en-US" sz="1200" u="none" kern="0" spc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수집</a:t>
                      </a:r>
                      <a:endParaRPr lang="ko-KR" altLang="en-US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트리플 사이트 내 여행지 리스트에서 디테일로 들어가는 </a:t>
                      </a:r>
                      <a:r>
                        <a:rPr lang="ko-KR" altLang="en-US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링크들만 </a:t>
                      </a:r>
                      <a:r>
                        <a:rPr lang="en-US" altLang="ko-KR" sz="1200" b="1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linkList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에 담기</a:t>
                      </a:r>
                    </a:p>
                    <a:p>
                      <a:pPr lvl="0" fontAlgn="base" latinLnBrk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리스트에 담아둔 </a:t>
                      </a:r>
                      <a:r>
                        <a:rPr lang="ko-KR" altLang="en-US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링크를 </a:t>
                      </a:r>
                      <a:r>
                        <a:rPr lang="en-US" altLang="ko-KR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driver.get(</a:t>
                      </a:r>
                      <a:r>
                        <a:rPr lang="en-US" altLang="ko-KR" sz="1200" b="1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url</a:t>
                      </a:r>
                      <a:r>
                        <a:rPr lang="en-US" altLang="ko-KR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에 하나씩 담아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해당 페이지 내 </a:t>
                      </a:r>
                      <a:r>
                        <a:rPr lang="ko-KR" altLang="en-US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여행지에 관한 기본정보를</a:t>
                      </a:r>
                      <a:endParaRPr lang="en-US" altLang="ko-KR" sz="1200" kern="1200">
                        <a:solidFill>
                          <a:schemeClr val="accent4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  <a:cs typeface="+mn-cs"/>
                      </a:endParaRPr>
                    </a:p>
                    <a:p>
                      <a:pPr lvl="0" fontAlgn="base" latinLnBrk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accent4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     저장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cs typeface="+mn-cs"/>
                        </a:rPr>
                        <a:t>하는 코드 적용해 기본정보 저장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kern="0" spc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트리플</a:t>
                      </a:r>
                      <a:endParaRPr lang="en-US" altLang="ko-KR" sz="1200" u="none" kern="0" spc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kern="0" spc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(</a:t>
                      </a:r>
                      <a:r>
                        <a:rPr lang="en-US" sz="1200" u="sng" kern="0" spc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https://triple.guide/intro</a:t>
                      </a:r>
                      <a:r>
                        <a:rPr lang="en-US" sz="1200" u="none" kern="0" spc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)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067861"/>
                  </a:ext>
                </a:extLst>
              </a:tr>
              <a:tr h="6623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숙소 예약을 위한 호텔 기본정보 수집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1. </a:t>
                      </a:r>
                      <a:r>
                        <a:rPr lang="ko-KR" altLang="en-US" sz="1200" u="none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야놀자</a:t>
                      </a: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사이트 내 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TOP50 </a:t>
                      </a: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호텔리스트에서 디테일로 들어가는 링크들을 변수에 담기</a:t>
                      </a:r>
                      <a:endParaRPr lang="en-US" altLang="ko-KR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2. </a:t>
                      </a:r>
                      <a:r>
                        <a:rPr lang="ko-KR" altLang="en-US" sz="1200" u="none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호텔명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sz="1200" u="none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별점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인사말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기본정보에 해당하는 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XPATH </a:t>
                      </a:r>
                      <a:r>
                        <a:rPr lang="ko-KR" altLang="en-US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확인</a:t>
                      </a:r>
                      <a:endParaRPr lang="en-US" altLang="ko-KR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야놀자</a:t>
                      </a:r>
                      <a:endParaRPr lang="en-US" altLang="ko-KR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(https://www.yanolja.com)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977453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11DD81B-97F9-9208-18D0-94954BEEBBA2}"/>
              </a:ext>
            </a:extLst>
          </p:cNvPr>
          <p:cNvGraphicFramePr>
            <a:graphicFrameLocks noGrp="1"/>
          </p:cNvGraphicFramePr>
          <p:nvPr/>
        </p:nvGraphicFramePr>
        <p:xfrm>
          <a:off x="1350001" y="5215866"/>
          <a:ext cx="7704000" cy="1169670"/>
        </p:xfrm>
        <a:graphic>
          <a:graphicData uri="http://schemas.openxmlformats.org/drawingml/2006/table">
            <a:tbl>
              <a:tblPr/>
              <a:tblGrid>
                <a:gridCol w="3852000">
                  <a:extLst>
                    <a:ext uri="{9D8B030D-6E8A-4147-A177-3AD203B41FA5}">
                      <a16:colId xmlns:a16="http://schemas.microsoft.com/office/drawing/2014/main" val="3181689751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3256343994"/>
                    </a:ext>
                  </a:extLst>
                </a:gridCol>
              </a:tblGrid>
              <a:tr h="1078229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import selenium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from selenium import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webdriver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from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selenium.webdriver.chrome.service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import Service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from selenium.webdriver.common.by import By.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import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os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import time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from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urllib.request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import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urlretrieve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from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tqdm.notebook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import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tqdm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995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EF3C40-C118-6903-8593-CF2332C11333}"/>
              </a:ext>
            </a:extLst>
          </p:cNvPr>
          <p:cNvSpPr txBox="1"/>
          <p:nvPr/>
        </p:nvSpPr>
        <p:spPr>
          <a:xfrm>
            <a:off x="6560191" y="2416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004F0A-0711-A61D-297B-400B1EA92C7C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E932DB90-E4D5-6C88-4AE7-A88D525778CD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96391F-8058-E4EF-164E-5F315552DC4A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624AA-E321-8C0F-AF85-54BE2EC1DA88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94907D-6212-B3E8-8F3F-F2A3F94D0A4A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19B9FCD-0729-8B99-9B56-4433AF157FD3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F332EF-6F20-7318-C8AB-C9C78FFCD268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BAFF2-092A-57C0-F312-EE82BDB0F21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F8486B-9EDD-9C51-2F61-829FC463B7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438EFD-B834-BC8A-3607-05E71BD53ECE}"/>
              </a:ext>
            </a:extLst>
          </p:cNvPr>
          <p:cNvSpPr/>
          <p:nvPr/>
        </p:nvSpPr>
        <p:spPr>
          <a:xfrm>
            <a:off x="0" y="41109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9679E-8CEB-0B44-77D7-5D84A27EA866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53510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99634BE6-839E-4BC4-165C-B3471EC3D375}"/>
              </a:ext>
            </a:extLst>
          </p:cNvPr>
          <p:cNvGrpSpPr/>
          <p:nvPr/>
        </p:nvGrpSpPr>
        <p:grpSpPr>
          <a:xfrm>
            <a:off x="923820" y="97588"/>
            <a:ext cx="1049762" cy="619945"/>
            <a:chOff x="923820" y="97588"/>
            <a:chExt cx="1049762" cy="61994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9EB55DB0-45DF-4F8D-B2A0-BA4EBA7915C9}"/>
                </a:ext>
              </a:extLst>
            </p:cNvPr>
            <p:cNvSpPr/>
            <p:nvPr/>
          </p:nvSpPr>
          <p:spPr>
            <a:xfrm>
              <a:off x="990660" y="159501"/>
              <a:ext cx="982922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C374517-BAD7-34F8-4F8B-AE7C44291A5C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231B7-919A-B8AE-46AE-C508C99098A5}"/>
                </a:ext>
              </a:extLst>
            </p:cNvPr>
            <p:cNvSpPr txBox="1"/>
            <p:nvPr/>
          </p:nvSpPr>
          <p:spPr>
            <a:xfrm>
              <a:off x="1134340" y="242596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팀 회의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60C6216-443C-5E1F-351B-67987DDD17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549" y="734692"/>
            <a:ext cx="3760418" cy="28203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8470E1-6D0A-5327-7EEA-54E22BC4BD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067" y="219138"/>
            <a:ext cx="3760417" cy="28203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C5A2DE-ABF3-FD64-C4C2-167D5ED9F5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550" y="3802971"/>
            <a:ext cx="3765908" cy="19882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AFD43B-6C20-2891-F216-11C6AC248E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512" y="3122546"/>
            <a:ext cx="4281658" cy="32112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6940AA-FEB4-59FF-05E0-BE3CD1B73E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934" y="910078"/>
            <a:ext cx="4070155" cy="30526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8AC49-880D-7100-A94E-A6691FC7EBA4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0AF49619-687E-C450-832C-E31393AA9F08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96715E-9194-15E7-15A4-CA1869CFCC3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14D232-2602-B6E7-DE08-CCA2D72AA1BA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FBDA5B8-591D-FABA-B4CD-CDF07FFD86CE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2B3D339-D696-C318-6628-F47C645ECA8E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C174-D912-2447-099E-E39106CC00D8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C29630-7FBF-035D-1914-33A7AC5E1C5D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85F68F-9CBD-3405-907B-422003AE79B6}"/>
              </a:ext>
            </a:extLst>
          </p:cNvPr>
          <p:cNvSpPr/>
          <p:nvPr/>
        </p:nvSpPr>
        <p:spPr>
          <a:xfrm>
            <a:off x="0" y="2201912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DAA2EC-3930-4EF0-DC93-7636B2F42767}"/>
              </a:ext>
            </a:extLst>
          </p:cNvPr>
          <p:cNvSpPr txBox="1"/>
          <p:nvPr/>
        </p:nvSpPr>
        <p:spPr>
          <a:xfrm>
            <a:off x="4716" y="1629295"/>
            <a:ext cx="963725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en-US" altLang="ko-KR" sz="1400" kern="0" spc="0" dirty="0">
              <a:solidFill>
                <a:schemeClr val="bg1">
                  <a:lumMod val="65000"/>
                </a:schemeClr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3391D1F-8FB8-C4C7-C5E8-9639E7E05D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37050BD-D018-1764-0AF1-3CF57EE966F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5489" y="4047617"/>
            <a:ext cx="3036600" cy="22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9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5C2271-EE62-4409-28C1-B9CDC31CADBB}"/>
              </a:ext>
            </a:extLst>
          </p:cNvPr>
          <p:cNvGrpSpPr/>
          <p:nvPr/>
        </p:nvGrpSpPr>
        <p:grpSpPr>
          <a:xfrm>
            <a:off x="923820" y="97588"/>
            <a:ext cx="2448030" cy="619945"/>
            <a:chOff x="923820" y="97588"/>
            <a:chExt cx="2448030" cy="61994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F64C7-69E0-21FA-2D00-59DFF4C6792C}"/>
                </a:ext>
              </a:extLst>
            </p:cNvPr>
            <p:cNvSpPr/>
            <p:nvPr/>
          </p:nvSpPr>
          <p:spPr>
            <a:xfrm>
              <a:off x="990659" y="159501"/>
              <a:ext cx="238119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964588-3718-9661-0D5A-8863697D61D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18EADB-399F-BE6D-ABB5-8A197BC275AA}"/>
                </a:ext>
              </a:extLst>
            </p:cNvPr>
            <p:cNvSpPr txBox="1"/>
            <p:nvPr/>
          </p:nvSpPr>
          <p:spPr>
            <a:xfrm>
              <a:off x="1134340" y="223546"/>
              <a:ext cx="213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데이터 수집 소스 코드 </a:t>
              </a:r>
              <a:r>
                <a:rPr lang="en-US" altLang="ko-KR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58CC7C5-9313-3580-2070-0B253B3042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358" y="718845"/>
            <a:ext cx="2840248" cy="10590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5CF142F-98A8-05A8-DE19-965D02E416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494"/>
          <a:stretch/>
        </p:blipFill>
        <p:spPr>
          <a:xfrm>
            <a:off x="4165973" y="502106"/>
            <a:ext cx="2825006" cy="12757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5412FF-D60C-B457-9D11-8B512DE1A0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076" y="1764008"/>
            <a:ext cx="5669060" cy="23470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1A8DD24-E003-67BC-CD59-298B081784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358" y="4116208"/>
            <a:ext cx="5669061" cy="77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FE096B0-1E12-6F51-AA77-9E71247AB7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358" y="4910395"/>
            <a:ext cx="3998639" cy="127570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495D73-C2C2-572F-1A7F-59574AF41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450" y="4908926"/>
            <a:ext cx="1952625" cy="19657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D25C663-E6B0-8184-03A4-D510820296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450" y="5142435"/>
            <a:ext cx="4056545" cy="168699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272311E-B4C2-527B-C4E7-25C20A75084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42" y="471597"/>
            <a:ext cx="5095409" cy="3515187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7D3DB4E-BCA7-AD18-C167-057A85A978FF}"/>
              </a:ext>
            </a:extLst>
          </p:cNvPr>
          <p:cNvCxnSpPr>
            <a:cxnSpLocks/>
          </p:cNvCxnSpPr>
          <p:nvPr/>
        </p:nvCxnSpPr>
        <p:spPr>
          <a:xfrm>
            <a:off x="7046422" y="97588"/>
            <a:ext cx="0" cy="456585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87A8D7-CDF1-2EFE-ABD0-EC139CDA5981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D78BC11A-E77B-B3C5-3EF3-DB38BA193C14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52409C-1D7A-D5E3-4068-13063B1208F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E91E98-3415-8440-9B08-D621FE591399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22DC06-941A-C488-3019-37F93C7BC3E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475083-B2C6-0087-EF4D-7F1BD8D4390B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0CE8BF-BC88-4F2A-1D1E-A4B8B4D1EBB3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A644EB-D794-192A-1FA9-AEE87EFA0F9E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5A35F8A-A30A-E3D9-927D-9AEAE29541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047180-D63B-A30B-49FC-EDFC1F4F9E96}"/>
              </a:ext>
            </a:extLst>
          </p:cNvPr>
          <p:cNvSpPr/>
          <p:nvPr/>
        </p:nvSpPr>
        <p:spPr>
          <a:xfrm>
            <a:off x="0" y="41109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94ACE-6B13-FEDB-1274-949887DAD3D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025450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8D74B77-97AC-B3DD-AAF5-B5514DE47D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15" y="811098"/>
            <a:ext cx="6050142" cy="3460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B08CD3-92F5-DDF5-40B5-BABFEE8ECD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458" y="840144"/>
            <a:ext cx="6029668" cy="32707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6290B5-4A1F-DEB9-A6C1-FB8D401FE6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997" y="4029206"/>
            <a:ext cx="4522005" cy="265578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5C2271-EE62-4409-28C1-B9CDC31CADBB}"/>
              </a:ext>
            </a:extLst>
          </p:cNvPr>
          <p:cNvGrpSpPr/>
          <p:nvPr/>
        </p:nvGrpSpPr>
        <p:grpSpPr>
          <a:xfrm>
            <a:off x="923820" y="97588"/>
            <a:ext cx="2448030" cy="619945"/>
            <a:chOff x="923820" y="97588"/>
            <a:chExt cx="2448030" cy="61994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F64C7-69E0-21FA-2D00-59DFF4C6792C}"/>
                </a:ext>
              </a:extLst>
            </p:cNvPr>
            <p:cNvSpPr/>
            <p:nvPr/>
          </p:nvSpPr>
          <p:spPr>
            <a:xfrm>
              <a:off x="990659" y="159501"/>
              <a:ext cx="238119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964588-3718-9661-0D5A-8863697D61D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18EADB-399F-BE6D-ABB5-8A197BC275AA}"/>
                </a:ext>
              </a:extLst>
            </p:cNvPr>
            <p:cNvSpPr txBox="1"/>
            <p:nvPr/>
          </p:nvSpPr>
          <p:spPr>
            <a:xfrm>
              <a:off x="1134340" y="223546"/>
              <a:ext cx="216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데이터 수집 소스 코드 </a:t>
              </a:r>
              <a:r>
                <a:rPr lang="en-US" altLang="ko-KR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87A8D7-CDF1-2EFE-ABD0-EC139CDA5981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D78BC11A-E77B-B3C5-3EF3-DB38BA193C14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52409C-1D7A-D5E3-4068-13063B1208F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E91E98-3415-8440-9B08-D621FE591399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22DC06-941A-C488-3019-37F93C7BC3E5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475083-B2C6-0087-EF4D-7F1BD8D4390B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0CE8BF-BC88-4F2A-1D1E-A4B8B4D1EBB3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A644EB-D794-192A-1FA9-AEE87EFA0F9E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5A35F8A-A30A-E3D9-927D-9AEAE29541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047180-D63B-A30B-49FC-EDFC1F4F9E96}"/>
              </a:ext>
            </a:extLst>
          </p:cNvPr>
          <p:cNvSpPr/>
          <p:nvPr/>
        </p:nvSpPr>
        <p:spPr>
          <a:xfrm>
            <a:off x="0" y="41109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94ACE-6B13-FEDB-1274-949887DAD3D5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486229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2536900" cy="619945"/>
            <a:chOff x="923820" y="97588"/>
            <a:chExt cx="2536900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2470060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숙소예약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“ </a:t>
              </a:r>
              <a:r>
                <a:rPr lang="ko-KR" altLang="en-US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숙소 리스트 </a:t>
              </a:r>
              <a:r>
                <a:rPr lang="en-US" altLang="ko-KR" b="1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”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1AE5A5-B655-1026-FCFA-3B48573CCD1F}"/>
              </a:ext>
            </a:extLst>
          </p:cNvPr>
          <p:cNvGrpSpPr/>
          <p:nvPr/>
        </p:nvGrpSpPr>
        <p:grpSpPr>
          <a:xfrm>
            <a:off x="4114651" y="5848528"/>
            <a:ext cx="3962697" cy="479309"/>
            <a:chOff x="1611824" y="5172894"/>
            <a:chExt cx="3962697" cy="47930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46F894-BD00-68C9-9A6E-8C4E97A5C9FE}"/>
                </a:ext>
              </a:extLst>
            </p:cNvPr>
            <p:cNvSpPr/>
            <p:nvPr/>
          </p:nvSpPr>
          <p:spPr>
            <a:xfrm>
              <a:off x="1611824" y="5172894"/>
              <a:ext cx="3943032" cy="479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0" name="TextBox 35">
              <a:extLst>
                <a:ext uri="{FF2B5EF4-FFF2-40B4-BE49-F238E27FC236}">
                  <a16:creationId xmlns:a16="http://schemas.microsoft.com/office/drawing/2014/main" id="{95E060B7-F2EF-9488-59F0-98415FD38861}"/>
                </a:ext>
              </a:extLst>
            </p:cNvPr>
            <p:cNvSpPr txBox="1"/>
            <p:nvPr/>
          </p:nvSpPr>
          <p:spPr>
            <a:xfrm>
              <a:off x="1631489" y="5186137"/>
              <a:ext cx="3943032" cy="37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수집한 호텔</a:t>
              </a: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.csv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SQLDeveloper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에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임포트하여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바인딩</a:t>
              </a:r>
              <a:endPara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FB2F4DA-754F-C6E4-7149-A3DEC4F486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678" y="1009472"/>
            <a:ext cx="3269833" cy="36015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285CA7D-EDAC-552F-FB5F-2C47D2F890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6631" y="238563"/>
            <a:ext cx="3277905" cy="19955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7046679-D2C3-3B69-4044-D53F08A92D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746"/>
          <a:stretch/>
        </p:blipFill>
        <p:spPr>
          <a:xfrm>
            <a:off x="8328384" y="238564"/>
            <a:ext cx="3231292" cy="19305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7E32A93-02F5-B5D9-1E3D-18C325D67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849" y="2303130"/>
            <a:ext cx="4631963" cy="30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DB1A49-BCA1-8A65-0E9C-EC78421899E0}"/>
              </a:ext>
            </a:extLst>
          </p:cNvPr>
          <p:cNvGrpSpPr>
            <a:grpSpLocks noChangeAspect="1"/>
          </p:cNvGrpSpPr>
          <p:nvPr/>
        </p:nvGrpSpPr>
        <p:grpSpPr>
          <a:xfrm>
            <a:off x="1321223" y="1085183"/>
            <a:ext cx="10575474" cy="5324928"/>
            <a:chOff x="1" y="275772"/>
            <a:chExt cx="8658559" cy="4359729"/>
          </a:xfrm>
        </p:grpSpPr>
        <p:pic>
          <p:nvPicPr>
            <p:cNvPr id="2" name="Google Shape;74;p15">
              <a:extLst>
                <a:ext uri="{FF2B5EF4-FFF2-40B4-BE49-F238E27FC236}">
                  <a16:creationId xmlns:a16="http://schemas.microsoft.com/office/drawing/2014/main" id="{12DA062E-2170-5E6C-F4F7-E42967F1EC6C}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275772"/>
              <a:ext cx="8658559" cy="412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1AB563-8456-234F-340E-FD8A49E7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538" y="1217425"/>
              <a:ext cx="1676400" cy="8096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47C59A-F6D9-6B08-EC1D-ED45A1BC0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2151" b="-7682"/>
            <a:stretch/>
          </p:blipFill>
          <p:spPr>
            <a:xfrm rot="10800000">
              <a:off x="4511974" y="1649432"/>
              <a:ext cx="1475744" cy="121443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9F202A5-2ECC-7080-B5E6-930BEF8E4BB1}"/>
                </a:ext>
              </a:extLst>
            </p:cNvPr>
            <p:cNvGrpSpPr/>
            <p:nvPr/>
          </p:nvGrpSpPr>
          <p:grpSpPr>
            <a:xfrm>
              <a:off x="5987718" y="1277272"/>
              <a:ext cx="716167" cy="789555"/>
              <a:chOff x="5969490" y="1217424"/>
              <a:chExt cx="716167" cy="7895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BAF40CD-666C-106F-AC20-3505646F2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69490" y="1217424"/>
                <a:ext cx="716167" cy="789555"/>
              </a:xfrm>
              <a:prstGeom prst="rect">
                <a:avLst/>
              </a:prstGeom>
            </p:spPr>
          </p:pic>
          <p:pic>
            <p:nvPicPr>
              <p:cNvPr id="7" name="Google Shape;75;p15">
                <a:extLst>
                  <a:ext uri="{FF2B5EF4-FFF2-40B4-BE49-F238E27FC236}">
                    <a16:creationId xmlns:a16="http://schemas.microsoft.com/office/drawing/2014/main" id="{5BFF065F-80E2-9E62-2F3C-A8A2662CA426}"/>
                  </a:ext>
                </a:extLst>
              </p:cNvPr>
              <p:cNvPicPr preferRelativeResize="0"/>
              <p:nvPr/>
            </p:nvPicPr>
            <p:blipFill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06996" y="1705186"/>
                <a:ext cx="240499" cy="262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76;p15">
                <a:extLst>
                  <a:ext uri="{FF2B5EF4-FFF2-40B4-BE49-F238E27FC236}">
                    <a16:creationId xmlns:a16="http://schemas.microsoft.com/office/drawing/2014/main" id="{B25DC9D5-69F6-2CA2-AA8B-C3DC0786E2ED}"/>
                  </a:ext>
                </a:extLst>
              </p:cNvPr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571" y="1401786"/>
                <a:ext cx="491348" cy="3034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6EF561-C8B9-29D1-B098-2EFACE8FF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6716572" y="1642824"/>
              <a:ext cx="424797" cy="1346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2056A21-2E8B-D167-4CBD-2BE4BE29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4369" y="2291502"/>
              <a:ext cx="1350169" cy="89707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D4D488C-0A0A-E5DE-2D5A-4B3E0719B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200" y="2729653"/>
              <a:ext cx="1350169" cy="675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83D48C-E4BD-392C-6559-676721D9E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4473329" y="2726750"/>
              <a:ext cx="2668039" cy="9026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A587ED-CF0C-E78F-E7C2-C74D18CD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5288" y="2627314"/>
              <a:ext cx="268562" cy="3088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2687E4-D089-B342-C92A-0E6D7D60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988" y="3168815"/>
              <a:ext cx="1676400" cy="14666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73DC72-8E5B-56C0-8E14-8894F8BC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473" y="3742167"/>
              <a:ext cx="1676400" cy="8933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1D3ED6-2F0D-6E61-1EEC-4433E6ED8576}"/>
                </a:ext>
              </a:extLst>
            </p:cNvPr>
            <p:cNvSpPr txBox="1"/>
            <p:nvPr/>
          </p:nvSpPr>
          <p:spPr>
            <a:xfrm>
              <a:off x="4730141" y="1447400"/>
              <a:ext cx="1027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이미지 업로드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C78B9-E695-86A7-7C4C-0CD11872C5D8}"/>
                </a:ext>
              </a:extLst>
            </p:cNvPr>
            <p:cNvSpPr txBox="1"/>
            <p:nvPr/>
          </p:nvSpPr>
          <p:spPr>
            <a:xfrm>
              <a:off x="4641275" y="2794730"/>
              <a:ext cx="1485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이미지 분석 결과 전달</a:t>
              </a:r>
              <a:endParaRPr lang="ko-KR" altLang="en-US" sz="10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498844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8BDA0-0A7D-6E69-9553-8D883620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67" y="1487933"/>
            <a:ext cx="9785448" cy="30420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5F8357-6B58-79BB-EEDC-38EBA6A22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827206"/>
            <a:ext cx="8534400" cy="1326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DEF9D-8789-1B7D-4A8C-34416FC3EC6F}"/>
              </a:ext>
            </a:extLst>
          </p:cNvPr>
          <p:cNvSpPr txBox="1"/>
          <p:nvPr/>
        </p:nvSpPr>
        <p:spPr>
          <a:xfrm>
            <a:off x="2825017" y="22354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CNN</a:t>
            </a:r>
            <a:endParaRPr lang="ko-KR" altLang="en-US" b="1" dirty="0">
              <a:solidFill>
                <a:srgbClr val="FF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744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F6ACAE9-BE43-5440-98A2-5EFBDDB7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57" y="847805"/>
            <a:ext cx="4383926" cy="46361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F855F66-4985-1890-FB68-BA719513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70" y="323363"/>
            <a:ext cx="4806679" cy="48731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F027303-E288-5F91-281B-A5D20D9886EF}"/>
              </a:ext>
            </a:extLst>
          </p:cNvPr>
          <p:cNvGrpSpPr/>
          <p:nvPr/>
        </p:nvGrpSpPr>
        <p:grpSpPr>
          <a:xfrm>
            <a:off x="6273419" y="5483994"/>
            <a:ext cx="4658082" cy="1150922"/>
            <a:chOff x="2646518" y="5196538"/>
            <a:chExt cx="4658082" cy="11509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2150B7-7424-BB1C-1019-1DA45C67D400}"/>
                </a:ext>
              </a:extLst>
            </p:cNvPr>
            <p:cNvSpPr/>
            <p:nvPr/>
          </p:nvSpPr>
          <p:spPr>
            <a:xfrm>
              <a:off x="2646518" y="5196538"/>
              <a:ext cx="4658082" cy="11509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65ABB-1C49-BD12-7D03-7E9F2293CCFF}"/>
                </a:ext>
              </a:extLst>
            </p:cNvPr>
            <p:cNvSpPr txBox="1"/>
            <p:nvPr/>
          </p:nvSpPr>
          <p:spPr>
            <a:xfrm>
              <a:off x="2685136" y="5239830"/>
              <a:ext cx="4596130" cy="1024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1.  CNN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모델 레이어 생성 및 </a:t>
              </a:r>
              <a:r>
                <a:rPr lang="en-US" altLang="ko-KR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softmax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를 통해 다중분류모델로 컴파일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2.  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모델 요약정보 확인</a:t>
              </a:r>
              <a:endPara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3.  CNN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모델에 </a:t>
              </a:r>
              <a:r>
                <a:rPr lang="ko-KR" altLang="en-US" sz="1400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정규화된</a:t>
              </a:r>
              <a:r>
                <a:rPr lang="ko-KR" altLang="en-US" sz="14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이미지 학습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37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37F12-1254-2494-157B-770B4290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564" y="1055104"/>
            <a:ext cx="5244503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6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DA1F6A-A6CE-B436-613B-B9A1F34573C8}"/>
              </a:ext>
            </a:extLst>
          </p:cNvPr>
          <p:cNvGrpSpPr>
            <a:grpSpLocks noChangeAspect="1"/>
          </p:cNvGrpSpPr>
          <p:nvPr/>
        </p:nvGrpSpPr>
        <p:grpSpPr>
          <a:xfrm>
            <a:off x="1360740" y="524733"/>
            <a:ext cx="10372415" cy="5980971"/>
            <a:chOff x="1405678" y="524733"/>
            <a:chExt cx="9380644" cy="54090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6E6DF5-3CD0-1949-89AF-CD0A5D24D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5678" y="1149241"/>
              <a:ext cx="4108287" cy="3952213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955A0E0-B2FB-FF2F-D8D3-24606182BF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68379" y="524733"/>
              <a:ext cx="4217943" cy="5409093"/>
              <a:chOff x="5911151" y="463201"/>
              <a:chExt cx="4875172" cy="625192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06EF949-D85F-A45F-F9F6-C0D2AE6F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26463" y="463201"/>
                <a:ext cx="4659859" cy="40967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D9B2C80-08FC-B8C9-C956-61114ACEC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12743"/>
              <a:stretch/>
            </p:blipFill>
            <p:spPr>
              <a:xfrm>
                <a:off x="5911151" y="4384390"/>
                <a:ext cx="4875172" cy="2330735"/>
              </a:xfrm>
              <a:prstGeom prst="rect">
                <a:avLst/>
              </a:prstGeom>
            </p:spPr>
          </p:pic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AEC7B37-8210-1274-3850-E0D9BF57C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9053" y="788565"/>
              <a:ext cx="2375611" cy="110235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9548503-ADAF-E361-8281-D512A78FD9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61" y="3003259"/>
              <a:ext cx="3692554" cy="270411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263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48B177-D598-9A0A-AEE9-0CA88D8B4D4F}"/>
              </a:ext>
            </a:extLst>
          </p:cNvPr>
          <p:cNvGrpSpPr/>
          <p:nvPr/>
        </p:nvGrpSpPr>
        <p:grpSpPr>
          <a:xfrm>
            <a:off x="923820" y="97588"/>
            <a:ext cx="1824144" cy="619945"/>
            <a:chOff x="923820" y="97588"/>
            <a:chExt cx="1824144" cy="6199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8262B38-1190-62F7-C5EC-252113D757DF}"/>
                </a:ext>
              </a:extLst>
            </p:cNvPr>
            <p:cNvSpPr/>
            <p:nvPr/>
          </p:nvSpPr>
          <p:spPr>
            <a:xfrm>
              <a:off x="990660" y="159501"/>
              <a:ext cx="175730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14B3ED-78CF-6E12-C772-5BA443DE364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2607EE-D544-887F-E498-5B21EDFE5D80}"/>
                </a:ext>
              </a:extLst>
            </p:cNvPr>
            <p:cNvSpPr txBox="1"/>
            <p:nvPr/>
          </p:nvSpPr>
          <p:spPr>
            <a:xfrm>
              <a:off x="1134340" y="223546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FaceDetection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23A7C8-7282-EDC8-89F0-47DE198DF58E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C35F1FC6-F655-D8E4-BCC4-0FFA9858CFC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7E6A-742E-828B-2E46-AFB7B83ADA2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16C18-9AAE-00AF-78EF-DC6F85956ED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1C949-F0BE-4341-0923-495A226EB8CC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D4AC77-BD35-5490-2A80-D02FAFF4FF0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993149-4AE5-93F5-B48E-71E831817055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EC658-ABF7-602A-8268-A6205E216D27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88F963-D53B-6E61-CC65-A4FBAA61E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E5C41-B0B4-89F7-0AD3-AC81D24BB8D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FC6E4-DDD2-7C50-5200-4752DD68B0C0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61AAC-B09E-C20C-A0CD-F0DAFE14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24" y="1293040"/>
            <a:ext cx="8688768" cy="42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4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55D49E6C-1899-56F9-8E09-5C5E5909B9AF}"/>
              </a:ext>
            </a:extLst>
          </p:cNvPr>
          <p:cNvGrpSpPr/>
          <p:nvPr/>
        </p:nvGrpSpPr>
        <p:grpSpPr>
          <a:xfrm>
            <a:off x="923820" y="97588"/>
            <a:ext cx="1952730" cy="619945"/>
            <a:chOff x="923820" y="97588"/>
            <a:chExt cx="1952730" cy="61994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C58626A-67C7-3D24-0F29-CBA754F2A3E5}"/>
                </a:ext>
              </a:extLst>
            </p:cNvPr>
            <p:cNvSpPr/>
            <p:nvPr/>
          </p:nvSpPr>
          <p:spPr>
            <a:xfrm>
              <a:off x="990659" y="159501"/>
              <a:ext cx="188589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DFDCB6-1A21-B7DF-D826-B9D4F9048CE2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7528E8-4955-7B63-DDDD-C64109E66C58}"/>
                </a:ext>
              </a:extLst>
            </p:cNvPr>
            <p:cNvSpPr txBox="1"/>
            <p:nvPr/>
          </p:nvSpPr>
          <p:spPr>
            <a:xfrm>
              <a:off x="1134340" y="223546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Speech to Text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5B588A-8933-BC53-FAEE-39174484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74" y="1096405"/>
            <a:ext cx="3886200" cy="1809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4623B-1563-CAF0-1A44-0EDFE3DA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41" y="2710546"/>
            <a:ext cx="3686175" cy="1752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AC5216-ED69-609A-2602-705B73CA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99" y="4219912"/>
            <a:ext cx="4019550" cy="185737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7A7013-4647-C7BC-90FD-DFAE18897714}"/>
              </a:ext>
            </a:extLst>
          </p:cNvPr>
          <p:cNvCxnSpPr>
            <a:cxnSpLocks/>
          </p:cNvCxnSpPr>
          <p:nvPr/>
        </p:nvCxnSpPr>
        <p:spPr>
          <a:xfrm>
            <a:off x="4911925" y="1096405"/>
            <a:ext cx="0" cy="546090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DD6A3910-E154-C8FE-E7D9-A03BF0DBC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483" y="624461"/>
            <a:ext cx="6649620" cy="59860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47D566-498D-4808-628B-C220EE6A3FB7}"/>
              </a:ext>
            </a:extLst>
          </p:cNvPr>
          <p:cNvSpPr txBox="1"/>
          <p:nvPr/>
        </p:nvSpPr>
        <p:spPr>
          <a:xfrm>
            <a:off x="7730874" y="167724"/>
            <a:ext cx="141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&lt;Views.py&gt;</a:t>
            </a:r>
            <a:endParaRPr lang="ko-KR" altLang="en-US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EDDC9B-AA37-F855-2A24-3E80B1A9361D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BCE62964-2DFE-2DFE-7E6F-B316F2C9D527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250826-55D1-19BB-9E54-74472A6FD13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B7B6E-7228-2D93-6178-5761CDA64910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0EA0C57-A1DB-53DC-A898-C468DBE1A398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50FC513-7989-69AA-67C4-9563167EAAE5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250152-61CF-1C92-87A1-922EED6A6AC9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3C9F7-313D-1BC6-E5D9-88F4D3B246B6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291C5DA-42AB-0005-9123-197D32A000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0DD1AC1-2C99-5617-9934-34E8E71D57AC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2C6125-32D6-68DB-51DB-71433C6AD137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28035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8395BA8-7216-E3FE-B652-743D6B244919}"/>
              </a:ext>
            </a:extLst>
          </p:cNvPr>
          <p:cNvGrpSpPr/>
          <p:nvPr/>
        </p:nvGrpSpPr>
        <p:grpSpPr>
          <a:xfrm>
            <a:off x="923820" y="97588"/>
            <a:ext cx="1209780" cy="619945"/>
            <a:chOff x="923820" y="97588"/>
            <a:chExt cx="1209780" cy="6199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1CE0F72-5EDC-4441-B500-F5BDDBCD25CB}"/>
                </a:ext>
              </a:extLst>
            </p:cNvPr>
            <p:cNvSpPr/>
            <p:nvPr/>
          </p:nvSpPr>
          <p:spPr>
            <a:xfrm>
              <a:off x="990659" y="159501"/>
              <a:ext cx="114294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2E4D27-8471-0B1A-A823-0D8C3D0AB503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F2BB9D-8068-BDA5-BCB8-798F148482C6}"/>
                </a:ext>
              </a:extLst>
            </p:cNvPr>
            <p:cNvSpPr txBox="1"/>
            <p:nvPr/>
          </p:nvSpPr>
          <p:spPr>
            <a:xfrm>
              <a:off x="1134340" y="24259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간트차트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BB9F3-85FB-66DE-9E6C-BA8FF722EB49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89103115-7FAF-E44A-6D7F-DFFEEBEDB7C6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6C4470-E691-A3B4-5577-BB832FBBE4E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8081BE-AF9B-5F38-E23D-54BFB7B00A44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0988407-46DB-D3CA-CCCD-A87AAC137112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A7228-224D-6D07-CB7D-62C5474C6A04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79EED7-5B07-0D39-5F0E-606723D933F9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B72129-346D-BC55-6DA6-0E27524D3103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0B6ACD-93DC-5759-1323-070FC6E2DF62}"/>
              </a:ext>
            </a:extLst>
          </p:cNvPr>
          <p:cNvSpPr/>
          <p:nvPr/>
        </p:nvSpPr>
        <p:spPr>
          <a:xfrm>
            <a:off x="0" y="2635304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035-AECF-683A-8E53-8A010BBE3DD4}"/>
              </a:ext>
            </a:extLst>
          </p:cNvPr>
          <p:cNvSpPr txBox="1"/>
          <p:nvPr/>
        </p:nvSpPr>
        <p:spPr>
          <a:xfrm>
            <a:off x="4716" y="1629295"/>
            <a:ext cx="963725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solidFill>
                  <a:schemeClr val="bg1">
                    <a:lumMod val="65000"/>
                  </a:schemeClr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en-US" altLang="ko-KR" sz="1400" kern="0" spc="0" dirty="0">
              <a:solidFill>
                <a:schemeClr val="bg1">
                  <a:lumMod val="65000"/>
                </a:schemeClr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3D416ED-3535-FA07-DECB-002D8B7A72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22EDCD-4D09-1BF8-637C-FD48F270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36" y="881748"/>
            <a:ext cx="9216458" cy="56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87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09DBD7-4D7C-0262-3FF1-7E17FC25BC50}"/>
              </a:ext>
            </a:extLst>
          </p:cNvPr>
          <p:cNvGrpSpPr/>
          <p:nvPr/>
        </p:nvGrpSpPr>
        <p:grpSpPr>
          <a:xfrm>
            <a:off x="923820" y="97588"/>
            <a:ext cx="1952730" cy="619945"/>
            <a:chOff x="923820" y="97588"/>
            <a:chExt cx="1952730" cy="61994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45CA833-91DF-EA97-27FB-871F891F8F9C}"/>
                </a:ext>
              </a:extLst>
            </p:cNvPr>
            <p:cNvSpPr/>
            <p:nvPr/>
          </p:nvSpPr>
          <p:spPr>
            <a:xfrm>
              <a:off x="990659" y="159501"/>
              <a:ext cx="1885891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E6610F-8D02-DB4F-E976-B9D0C84CA334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7A0A98-087C-4A66-BF94-A21EB66F63C1}"/>
                </a:ext>
              </a:extLst>
            </p:cNvPr>
            <p:cNvSpPr txBox="1"/>
            <p:nvPr/>
          </p:nvSpPr>
          <p:spPr>
            <a:xfrm>
              <a:off x="1134340" y="223546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Speech to Text</a:t>
              </a:r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5B588A-8933-BC53-FAEE-39174484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74" y="1096405"/>
            <a:ext cx="3886200" cy="1809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4623B-1563-CAF0-1A44-0EDFE3DA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41" y="2710546"/>
            <a:ext cx="3686175" cy="1752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AC5216-ED69-609A-2602-705B73CA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99" y="4219912"/>
            <a:ext cx="4019550" cy="185737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7A7013-4647-C7BC-90FD-DFAE18897714}"/>
              </a:ext>
            </a:extLst>
          </p:cNvPr>
          <p:cNvCxnSpPr>
            <a:cxnSpLocks/>
          </p:cNvCxnSpPr>
          <p:nvPr/>
        </p:nvCxnSpPr>
        <p:spPr>
          <a:xfrm>
            <a:off x="4911925" y="1096405"/>
            <a:ext cx="0" cy="546090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C50375B-16B9-D0CE-D039-25C600610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60" y="845418"/>
            <a:ext cx="6178199" cy="57992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2A3E5F-64CF-80EB-4DAE-2DC61A468053}"/>
              </a:ext>
            </a:extLst>
          </p:cNvPr>
          <p:cNvSpPr txBox="1"/>
          <p:nvPr/>
        </p:nvSpPr>
        <p:spPr>
          <a:xfrm>
            <a:off x="7489940" y="327284"/>
            <a:ext cx="141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&lt;Views.py&gt;</a:t>
            </a:r>
            <a:endParaRPr lang="ko-KR" altLang="en-US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2BDE1-176A-B1A6-7CA0-E34EB2703C0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2A1DBE9-3927-DE47-4D95-00AC89A33906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B36EA8-ACF6-8CCA-594A-A8C48641F00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4C648-608F-2729-F265-80AD31B669C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7EC649-8DE6-0224-15EF-D7DE0EE34A5B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3F68B7-D6C7-17E2-4F07-D38A788FBE5A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B71D1-4D29-47DD-65FA-C1CDFF6F9DF9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6E606B-93C9-10E6-23C5-AAE47D57BF49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E86248-0AFD-0BDE-22C2-B17DA223EF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2C686C-9D2B-8698-6D5C-41C964A405F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B7CAF9-AE4E-90BE-9E69-98F8FAF5919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2F53977-D7BA-A64D-05D7-4CC6F4C2A6AB}"/>
              </a:ext>
            </a:extLst>
          </p:cNvPr>
          <p:cNvCxnSpPr>
            <a:cxnSpLocks/>
          </p:cNvCxnSpPr>
          <p:nvPr/>
        </p:nvCxnSpPr>
        <p:spPr>
          <a:xfrm>
            <a:off x="2787357" y="2556395"/>
            <a:ext cx="0" cy="30830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2B517B7-77E7-C67F-B94E-BCBC1D00A424}"/>
              </a:ext>
            </a:extLst>
          </p:cNvPr>
          <p:cNvCxnSpPr>
            <a:cxnSpLocks/>
          </p:cNvCxnSpPr>
          <p:nvPr/>
        </p:nvCxnSpPr>
        <p:spPr>
          <a:xfrm>
            <a:off x="2782594" y="4154845"/>
            <a:ext cx="0" cy="30830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01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09DBD7-4D7C-0262-3FF1-7E17FC25BC50}"/>
              </a:ext>
            </a:extLst>
          </p:cNvPr>
          <p:cNvGrpSpPr/>
          <p:nvPr/>
        </p:nvGrpSpPr>
        <p:grpSpPr>
          <a:xfrm>
            <a:off x="923820" y="97588"/>
            <a:ext cx="1790774" cy="619945"/>
            <a:chOff x="923820" y="97588"/>
            <a:chExt cx="1790774" cy="61994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45CA833-91DF-EA97-27FB-871F891F8F9C}"/>
                </a:ext>
              </a:extLst>
            </p:cNvPr>
            <p:cNvSpPr/>
            <p:nvPr/>
          </p:nvSpPr>
          <p:spPr>
            <a:xfrm>
              <a:off x="990660" y="159501"/>
              <a:ext cx="1723934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E6610F-8D02-DB4F-E976-B9D0C84CA334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7A0A98-087C-4A66-BF94-A21EB66F63C1}"/>
                </a:ext>
              </a:extLst>
            </p:cNvPr>
            <p:cNvSpPr txBox="1"/>
            <p:nvPr/>
          </p:nvSpPr>
          <p:spPr>
            <a:xfrm>
              <a:off x="1134340" y="223546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카카오 </a:t>
              </a:r>
              <a:r>
                <a:rPr lang="ko-KR" altLang="en-US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챗봇</a:t>
              </a:r>
              <a:r>
                <a:rPr lang="ko-KR" altLang="en-US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en-US" altLang="ko-KR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API</a:t>
              </a:r>
              <a:endParaRPr lang="ko-KR" altLang="en-US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2BDE1-176A-B1A6-7CA0-E34EB2703C02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2A1DBE9-3927-DE47-4D95-00AC89A33906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B36EA8-ACF6-8CCA-594A-A8C48641F002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4C648-608F-2729-F265-80AD31B669CA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7EC649-8DE6-0224-15EF-D7DE0EE34A5B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3F68B7-D6C7-17E2-4F07-D38A788FBE5A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B71D1-4D29-47DD-65FA-C1CDFF6F9DF9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6E606B-93C9-10E6-23C5-AAE47D57BF49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E86248-0AFD-0BDE-22C2-B17DA223EF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2C686C-9D2B-8698-6D5C-41C964A405F8}"/>
              </a:ext>
            </a:extLst>
          </p:cNvPr>
          <p:cNvSpPr/>
          <p:nvPr/>
        </p:nvSpPr>
        <p:spPr>
          <a:xfrm>
            <a:off x="0" y="4530006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B7CAF9-AE4E-90BE-9E69-98F8FAF59198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A885F-2CFA-B6D7-8DA4-CED27CCB33CF}"/>
              </a:ext>
            </a:extLst>
          </p:cNvPr>
          <p:cNvSpPr txBox="1"/>
          <p:nvPr/>
        </p:nvSpPr>
        <p:spPr>
          <a:xfrm>
            <a:off x="6105552" y="3794584"/>
            <a:ext cx="2506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kakao_chatbot.js</a:t>
            </a:r>
            <a:endParaRPr lang="ko-KR" altLang="en-US" sz="16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3001D-7AA3-4277-1A5F-9AF18C681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6"/>
          <a:stretch/>
        </p:blipFill>
        <p:spPr>
          <a:xfrm>
            <a:off x="4155304" y="1021095"/>
            <a:ext cx="1584603" cy="2432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A3C229-73A6-7EBD-CE08-722EC2BB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07" y="765391"/>
            <a:ext cx="2398853" cy="2908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48FC6-95F1-9CCF-5A6C-C81BA77C72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093" y="4123969"/>
            <a:ext cx="5260545" cy="2181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29431F-97DE-83F9-F8D3-F6302530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289" y="932127"/>
            <a:ext cx="4070988" cy="249687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187F69-7D33-2B8A-022E-258350BA5384}"/>
              </a:ext>
            </a:extLst>
          </p:cNvPr>
          <p:cNvCxnSpPr>
            <a:cxnSpLocks/>
          </p:cNvCxnSpPr>
          <p:nvPr/>
        </p:nvCxnSpPr>
        <p:spPr>
          <a:xfrm>
            <a:off x="6014906" y="419450"/>
            <a:ext cx="0" cy="619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5CCDFA1-AE0C-9E8D-03A2-99D7240CE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650" y="3672935"/>
            <a:ext cx="3836192" cy="29459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FB650B9-0784-E648-3591-A2F65D5B7DD5}"/>
              </a:ext>
            </a:extLst>
          </p:cNvPr>
          <p:cNvCxnSpPr>
            <a:cxnSpLocks/>
          </p:cNvCxnSpPr>
          <p:nvPr/>
        </p:nvCxnSpPr>
        <p:spPr>
          <a:xfrm>
            <a:off x="3591773" y="2333813"/>
            <a:ext cx="399774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893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9EFD3A-1B11-4114-F153-4FC3351C9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298" y="3617"/>
            <a:ext cx="1118298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46636A-DF0B-A550-AA22-B10D6F6B4AE2}"/>
              </a:ext>
            </a:extLst>
          </p:cNvPr>
          <p:cNvSpPr txBox="1"/>
          <p:nvPr/>
        </p:nvSpPr>
        <p:spPr>
          <a:xfrm>
            <a:off x="2528763" y="439197"/>
            <a:ext cx="9563609" cy="586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 협력과 프로젝트 설계의 중요성</a:t>
            </a:r>
            <a:endParaRPr lang="en-US" altLang="ko-KR" sz="1800" b="1" kern="0" spc="0" dirty="0">
              <a:solidFill>
                <a:srgbClr val="7030A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팀장으로서의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경험을 통해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팀원들과의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협력과 의사소통의 중요성을 명확히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깨달았습니다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각자의 역할과 책임을 명확하게 정의하고 업무를 효율적으로 분배하며 팀원들 간의 협력을 촉진하는 것이 프로젝트의 핵심이라는 것을 깨</a:t>
            </a:r>
            <a:r>
              <a:rPr lang="ko-KR" altLang="en-US" b="1" kern="0" dirty="0">
                <a:solidFill>
                  <a:srgbClr val="0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닫게 되었습니다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프로젝트 초반에는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DB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설계를 위한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팀원들과의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회의를 통해 구조를 구축하였지만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중간에 칼럼 추가나 테이블 삭제와 같이 테이블 구조 변경이 빈번히 발생하였습니다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이로 인해 프로젝트가 계획대로 진행되지 못하고 정체되는 문제가 발생하였습니다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이를 통해 초기 설계의 중요성을 명확하게 이해하게 되었고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앞으로는 프로젝트를 진행할 때 충분한 회의를 통해 불필요한 시간적 지연을 방지하겠다는 다짐을 하였습니다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수많은 오류를 마주하며 포기하기보다는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팀원들과 함께 문제를 해결하는 과정은 저에게 학습과 성장의 기회로 다가왔습니다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또한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코딩 분야에서의 도전과 열정이 더욱 강화되었습니다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처음부터 모든 것을 완벽하게 이해하지 못하는 상황에서 팀원들과 함께 문제를 해결하고 새로운 기술을 배우는 과정은 어렵기도 하지만 그만큼 보람을 느끼고 성취감을 더 크게 느낄 수 있었습니다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코딩은 끊임없는 도전과 학습의 과정이며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이를 통해 더 나은 프로그래머로 성장하고자 하는 의지를 더욱더 강화하는 계기가 되었습니다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A96341-B2E0-7209-3FC9-2624E0A47507}"/>
              </a:ext>
            </a:extLst>
          </p:cNvPr>
          <p:cNvGrpSpPr/>
          <p:nvPr/>
        </p:nvGrpSpPr>
        <p:grpSpPr>
          <a:xfrm>
            <a:off x="1330820" y="4750700"/>
            <a:ext cx="1103032" cy="1739087"/>
            <a:chOff x="1330820" y="4750700"/>
            <a:chExt cx="1103032" cy="173908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285073-FE26-20A1-2437-CE1C0C1C08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0820" y="5183803"/>
              <a:ext cx="1103032" cy="1305984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E9B8A1-69C1-D756-AFB3-C254AE505C9E}"/>
                </a:ext>
              </a:extLst>
            </p:cNvPr>
            <p:cNvSpPr txBox="1"/>
            <p:nvPr/>
          </p:nvSpPr>
          <p:spPr>
            <a:xfrm>
              <a:off x="1532221" y="47507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지은</a:t>
              </a:r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2880F5-5A85-5171-85B4-69AC9C84A477}"/>
              </a:ext>
            </a:extLst>
          </p:cNvPr>
          <p:cNvSpPr/>
          <p:nvPr/>
        </p:nvSpPr>
        <p:spPr>
          <a:xfrm>
            <a:off x="0" y="3716057"/>
            <a:ext cx="1025686" cy="744997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7D9718D1-3ADB-861F-0B15-170ACB051E8C}"/>
              </a:ext>
            </a:extLst>
          </p:cNvPr>
          <p:cNvSpPr/>
          <p:nvPr/>
        </p:nvSpPr>
        <p:spPr>
          <a:xfrm rot="5400000">
            <a:off x="1078253" y="366473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47BA3C-A0BA-F366-58F4-90984CC6E251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073743-C6CF-5D36-19D0-14FFCF80C22A}"/>
              </a:ext>
            </a:extLst>
          </p:cNvPr>
          <p:cNvSpPr/>
          <p:nvPr/>
        </p:nvSpPr>
        <p:spPr>
          <a:xfrm>
            <a:off x="-1157" y="302304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D3E323-F6A5-067A-15DA-24C2AD144C2A}"/>
              </a:ext>
            </a:extLst>
          </p:cNvPr>
          <p:cNvCxnSpPr>
            <a:cxnSpLocks/>
          </p:cNvCxnSpPr>
          <p:nvPr/>
        </p:nvCxnSpPr>
        <p:spPr>
          <a:xfrm>
            <a:off x="-3538" y="370891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3617F8-3A3E-13B7-9598-3A5515BEAFF5}"/>
              </a:ext>
            </a:extLst>
          </p:cNvPr>
          <p:cNvSpPr txBox="1"/>
          <p:nvPr/>
        </p:nvSpPr>
        <p:spPr>
          <a:xfrm>
            <a:off x="165131" y="305889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결론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D0B727-AB4C-B6E3-2F85-8B0EA431EC54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2F91F1-2766-F27D-8991-C35395057139}"/>
              </a:ext>
            </a:extLst>
          </p:cNvPr>
          <p:cNvSpPr txBox="1"/>
          <p:nvPr/>
        </p:nvSpPr>
        <p:spPr>
          <a:xfrm>
            <a:off x="29408" y="191774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E2FC55-235B-3E2A-87EF-1DD706AE1603}"/>
              </a:ext>
            </a:extLst>
          </p:cNvPr>
          <p:cNvSpPr/>
          <p:nvPr/>
        </p:nvSpPr>
        <p:spPr>
          <a:xfrm>
            <a:off x="0" y="3954527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7FAC3-125D-3B7A-B1B5-B6C60931717F}"/>
              </a:ext>
            </a:extLst>
          </p:cNvPr>
          <p:cNvSpPr txBox="1"/>
          <p:nvPr/>
        </p:nvSpPr>
        <p:spPr>
          <a:xfrm>
            <a:off x="4716" y="3806443"/>
            <a:ext cx="598241" cy="458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소감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A68918B-982A-1219-9C2C-DAC6E9B3A7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3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B5BB88-DB1A-8567-6294-3D87DF20E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298" y="3617"/>
            <a:ext cx="11182986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A84D43-C79E-2F7B-4A56-745B8824AC14}"/>
              </a:ext>
            </a:extLst>
          </p:cNvPr>
          <p:cNvSpPr/>
          <p:nvPr/>
        </p:nvSpPr>
        <p:spPr>
          <a:xfrm>
            <a:off x="0" y="3716057"/>
            <a:ext cx="1025686" cy="744997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F017A3E0-DA04-3E1C-B93B-8659C5910D2B}"/>
              </a:ext>
            </a:extLst>
          </p:cNvPr>
          <p:cNvSpPr/>
          <p:nvPr/>
        </p:nvSpPr>
        <p:spPr>
          <a:xfrm rot="5400000">
            <a:off x="1078253" y="366473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8F395-8C75-B96E-437C-D341E735C9DA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9B947D-6468-10EC-7049-1AC1D5B6FEB9}"/>
              </a:ext>
            </a:extLst>
          </p:cNvPr>
          <p:cNvSpPr/>
          <p:nvPr/>
        </p:nvSpPr>
        <p:spPr>
          <a:xfrm>
            <a:off x="-1157" y="302304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70F047-8FE9-6281-BDFD-6F3BC479EF69}"/>
              </a:ext>
            </a:extLst>
          </p:cNvPr>
          <p:cNvCxnSpPr>
            <a:cxnSpLocks/>
          </p:cNvCxnSpPr>
          <p:nvPr/>
        </p:nvCxnSpPr>
        <p:spPr>
          <a:xfrm>
            <a:off x="-3538" y="370891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AA4C1E-BD94-3C17-AB66-B2C8F0388808}"/>
              </a:ext>
            </a:extLst>
          </p:cNvPr>
          <p:cNvSpPr txBox="1"/>
          <p:nvPr/>
        </p:nvSpPr>
        <p:spPr>
          <a:xfrm>
            <a:off x="165131" y="305889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45BD-3C2A-D237-B48C-94E76EC808C5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3919-677E-776E-8085-F8B532C9A05F}"/>
              </a:ext>
            </a:extLst>
          </p:cNvPr>
          <p:cNvSpPr txBox="1"/>
          <p:nvPr/>
        </p:nvSpPr>
        <p:spPr>
          <a:xfrm>
            <a:off x="29408" y="191774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468DB3-2118-015B-535C-98A12063E2D0}"/>
              </a:ext>
            </a:extLst>
          </p:cNvPr>
          <p:cNvSpPr/>
          <p:nvPr/>
        </p:nvSpPr>
        <p:spPr>
          <a:xfrm>
            <a:off x="0" y="3954527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BFE40-F833-8B4A-2413-EE8B0E6800F3}"/>
              </a:ext>
            </a:extLst>
          </p:cNvPr>
          <p:cNvSpPr txBox="1"/>
          <p:nvPr/>
        </p:nvSpPr>
        <p:spPr>
          <a:xfrm>
            <a:off x="4716" y="3806443"/>
            <a:ext cx="598241" cy="458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소감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471140-B07C-C809-B31E-A66F28237C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34C2A66-FD2C-2484-2980-BCDE97043ACC}"/>
              </a:ext>
            </a:extLst>
          </p:cNvPr>
          <p:cNvSpPr txBox="1"/>
          <p:nvPr/>
        </p:nvSpPr>
        <p:spPr>
          <a:xfrm>
            <a:off x="1490652" y="482301"/>
            <a:ext cx="9009834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개발자로 한 단계 성장할 수 있었던 좋은 기회</a:t>
            </a:r>
            <a:endParaRPr lang="en-US" altLang="ko-KR" sz="1600" kern="0" spc="0" dirty="0">
              <a:solidFill>
                <a:srgbClr val="7030A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데이터베이스 설계 및 개발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게시판 구축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API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활용을 통해 사용자 중심의 여행 예약 및 관리 플랫폼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트레블메이커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프로젝트는 문제 해결 능력 및 협업 능력을 강화할 수 있는 프로젝트였습니다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데이터베이스 설계 및 개발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게시판 구축 과제를 통해 테이블 모델링하는 역량을 강화하였고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API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활용을 통해 사용자에게 높은 가치를 제공하였습니다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또한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스프링부트를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활용하여 프로젝트를 구축하는 경험은 코드의 재사용성과 유지보수성 향상에 도움이 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 프로젝트를 통해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개발자로서의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역량을 향상하며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추후 다른 프로젝트에서 가치 있는 기술과 지식을 통해 사용자에게 사용 경험에서 만족을 줄 수 있을 것으로 생각합니다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20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A587A2-70CF-3E00-A769-F08F5223B4E8}"/>
              </a:ext>
            </a:extLst>
          </p:cNvPr>
          <p:cNvGrpSpPr/>
          <p:nvPr/>
        </p:nvGrpSpPr>
        <p:grpSpPr>
          <a:xfrm>
            <a:off x="10792369" y="372823"/>
            <a:ext cx="1103032" cy="1778625"/>
            <a:chOff x="10716195" y="1221088"/>
            <a:chExt cx="1103032" cy="177862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1684FF2-23C2-C362-409C-77804F227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6195" y="1693729"/>
              <a:ext cx="1103032" cy="1305984"/>
            </a:xfrm>
            <a:prstGeom prst="ellipse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D1D37D-7B64-C2E9-6602-B90301C651B5}"/>
                </a:ext>
              </a:extLst>
            </p:cNvPr>
            <p:cNvSpPr txBox="1"/>
            <p:nvPr/>
          </p:nvSpPr>
          <p:spPr>
            <a:xfrm>
              <a:off x="10944545" y="12210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AD7780E-970F-5984-7DE3-5A1E27EE9D87}"/>
              </a:ext>
            </a:extLst>
          </p:cNvPr>
          <p:cNvSpPr txBox="1"/>
          <p:nvPr/>
        </p:nvSpPr>
        <p:spPr>
          <a:xfrm>
            <a:off x="2727153" y="3510786"/>
            <a:ext cx="8918396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8439BD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우리들의 행복한시간</a:t>
            </a:r>
            <a:endParaRPr lang="en-US" altLang="ko-KR" sz="1600" kern="0" spc="0" dirty="0">
              <a:solidFill>
                <a:srgbClr val="8439BD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사용자 인터페이스를 디자인하고 사용자 경험을 향상시키는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프론트엔드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개발에서부터 데이터베이스 설계와 서버 구축을 다루는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백엔드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개발까지 다양한 측면에서 기술적 도전을 경험했습니다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이런 경험을 통해 문제 해결 능력과 협업 스킬이 크게 향상되었습니다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또한 새로운 기술과 프레임워크를 익히고 적용하며 지식을 확장하는 과정에서 항상 열린 마음으로 공부하고자 노력했습니다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풀스택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웹 개발은 끝없는 학습과 도전의 과정이지만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웹 사이트 구축이 실제로 사용자들에게 가치를 제공할 때 느끼는 만족감은 무엇과도 비교할 수 없습니다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앞으로도 계속해서 발전하고 다양한 프로젝트를 경험하며 웹 개발 분야에서 더 나은 개발자가 되고자 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BE75E3-57A3-0A90-F952-BB34E53FF4C2}"/>
              </a:ext>
            </a:extLst>
          </p:cNvPr>
          <p:cNvGrpSpPr/>
          <p:nvPr/>
        </p:nvGrpSpPr>
        <p:grpSpPr>
          <a:xfrm>
            <a:off x="1314450" y="4577455"/>
            <a:ext cx="1103032" cy="1798244"/>
            <a:chOff x="1379416" y="4264584"/>
            <a:chExt cx="1103032" cy="179824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3C582A-B0B3-DB36-9715-8191DD1F8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9416" y="4756844"/>
              <a:ext cx="1103032" cy="1305984"/>
            </a:xfrm>
            <a:prstGeom prst="ellipse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327CC6-C01B-94C6-0BA8-E2572CE4E98E}"/>
                </a:ext>
              </a:extLst>
            </p:cNvPr>
            <p:cNvSpPr txBox="1"/>
            <p:nvPr/>
          </p:nvSpPr>
          <p:spPr>
            <a:xfrm>
              <a:off x="1451473" y="4264584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유리나 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109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E2762C-F82E-1753-C7AD-D60234AB95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298" y="3617"/>
            <a:ext cx="11182986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67E15BF-EAC7-E360-0C20-6A6C277D1EE1}"/>
              </a:ext>
            </a:extLst>
          </p:cNvPr>
          <p:cNvSpPr>
            <a:spLocks noChangeAspect="1"/>
          </p:cNvSpPr>
          <p:nvPr/>
        </p:nvSpPr>
        <p:spPr>
          <a:xfrm>
            <a:off x="10858523" y="4257142"/>
            <a:ext cx="1103032" cy="1305984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04A40BB-DBA4-F462-23E8-9001A9748F43}"/>
              </a:ext>
            </a:extLst>
          </p:cNvPr>
          <p:cNvSpPr>
            <a:spLocks noChangeAspect="1"/>
          </p:cNvSpPr>
          <p:nvPr/>
        </p:nvSpPr>
        <p:spPr>
          <a:xfrm>
            <a:off x="1284414" y="496249"/>
            <a:ext cx="1103032" cy="130598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5CDF9-EE8B-52A0-850E-A1CA490BC409}"/>
              </a:ext>
            </a:extLst>
          </p:cNvPr>
          <p:cNvSpPr txBox="1"/>
          <p:nvPr/>
        </p:nvSpPr>
        <p:spPr>
          <a:xfrm>
            <a:off x="2554718" y="346958"/>
            <a:ext cx="9480781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8439BD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협력과 의견 공유로 성장한 프로젝트 경험</a:t>
            </a:r>
            <a:endParaRPr lang="en-US" altLang="ko-KR" sz="1600" kern="0" spc="0" dirty="0">
              <a:solidFill>
                <a:srgbClr val="8439BD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 프로젝트를 통해 의견 소통과 협력의 중요성을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깨달았습니다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각자의 아이디어와 전문성을 모아 하나의 목표를 향해 나아가는 것은 훨씬 더 강력한 결과를 얻을 수 있음을 알게 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의견을 나누고 토론하며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서로 다른 관점에서 문제를 접근하면 더 다양하고 창의적인 솔루션을 찾을 수 있었습니다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또한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프로젝트를 통해 배운 것들을 실제로 웹페이지에 적용하고 결과물을 만들어 보는 과정은 매우 보람차고 자신감을 키우는 데 도움이 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이론을 실제로 적용하고 동작하는 것을 보면서 코딩에 대한 자신감이 크게 성장했습니다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 프로젝트는 협업 능력을 향상시키고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새로운 기술과 도구를 익히는 데 좋은 기회였습니다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무엇보다도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팀원들과 함께 노력하고 성취감을 나눌 수 있는 것이 가장 큰 보람이었습니다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 경험을 통해 미래의 프로젝트에서도 더 나은 결과를 이끌어내고자 의지를 갖게 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75FCF-EE05-9667-9A6F-658A6337724E}"/>
              </a:ext>
            </a:extLst>
          </p:cNvPr>
          <p:cNvSpPr txBox="1"/>
          <p:nvPr/>
        </p:nvSpPr>
        <p:spPr>
          <a:xfrm>
            <a:off x="1512764" y="1917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대경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5CFE6-3FD4-F4FE-0AC6-689897F33162}"/>
              </a:ext>
            </a:extLst>
          </p:cNvPr>
          <p:cNvSpPr txBox="1"/>
          <p:nvPr/>
        </p:nvSpPr>
        <p:spPr>
          <a:xfrm>
            <a:off x="11086873" y="5701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신민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874D8C-42B7-B318-11FB-34E75CA011E3}"/>
              </a:ext>
            </a:extLst>
          </p:cNvPr>
          <p:cNvSpPr txBox="1"/>
          <p:nvPr/>
        </p:nvSpPr>
        <p:spPr>
          <a:xfrm>
            <a:off x="1420038" y="4226106"/>
            <a:ext cx="935198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spc="0" dirty="0">
                <a:solidFill>
                  <a:srgbClr val="8439BD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협업을 통한 행복한 프로젝트 성장 경험</a:t>
            </a:r>
            <a:endParaRPr lang="en-US" altLang="ko-KR" sz="1600" kern="0" spc="0" dirty="0">
              <a:solidFill>
                <a:srgbClr val="8439BD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수업에서 배운 내용을 저희 프로젝트에 맞게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커스터마이징하는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과정은 성취감이 있었습니다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아직 이해하지 못한 부분도 프로젝트에 적용하면서 조금 더 깊이 있게 배울 수 있었고 새로운 방법을 발견하면서 문제를 해결하는 등 지속적인 발전이 가능했습니다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프로젝트를 진행하면서 어려움이 많았지만 제가 부족한 부분을 채워주는 다른 팀원들의 도움으로 극복할 수 있었습니다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원활한 의사소통과 좋은 팀워크로 함께한 협업 경험은 앞으로 개발 커리어에 좋은 토대가 되어줄 거 같습니다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B399EA-7FFD-2FA7-D368-E8E250C3B646}"/>
              </a:ext>
            </a:extLst>
          </p:cNvPr>
          <p:cNvSpPr/>
          <p:nvPr/>
        </p:nvSpPr>
        <p:spPr>
          <a:xfrm>
            <a:off x="0" y="3716057"/>
            <a:ext cx="1025686" cy="744997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9247BBA-AC11-7ECA-04C2-8C96DC5D8931}"/>
              </a:ext>
            </a:extLst>
          </p:cNvPr>
          <p:cNvSpPr/>
          <p:nvPr/>
        </p:nvSpPr>
        <p:spPr>
          <a:xfrm rot="5400000">
            <a:off x="1078253" y="366473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AF971F-CC18-C399-0314-9BCFCDF5C688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09A60-D86C-0597-F1F9-1A13787AD92D}"/>
              </a:ext>
            </a:extLst>
          </p:cNvPr>
          <p:cNvSpPr/>
          <p:nvPr/>
        </p:nvSpPr>
        <p:spPr>
          <a:xfrm>
            <a:off x="-1157" y="302304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657CA6-AF2F-A152-250A-5EEEBA6D6660}"/>
              </a:ext>
            </a:extLst>
          </p:cNvPr>
          <p:cNvCxnSpPr>
            <a:cxnSpLocks/>
          </p:cNvCxnSpPr>
          <p:nvPr/>
        </p:nvCxnSpPr>
        <p:spPr>
          <a:xfrm>
            <a:off x="-3538" y="370891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B8E3C0-4668-9FD8-2EC5-629033CFABDA}"/>
              </a:ext>
            </a:extLst>
          </p:cNvPr>
          <p:cNvSpPr txBox="1"/>
          <p:nvPr/>
        </p:nvSpPr>
        <p:spPr>
          <a:xfrm>
            <a:off x="165131" y="305889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결론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71C02-F852-405A-8777-76DE01E780C9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B76EEC-C5EF-694A-E591-22161F4F10E1}"/>
              </a:ext>
            </a:extLst>
          </p:cNvPr>
          <p:cNvSpPr txBox="1"/>
          <p:nvPr/>
        </p:nvSpPr>
        <p:spPr>
          <a:xfrm>
            <a:off x="29408" y="191774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9B028-96DA-4698-E034-602C851E0EA9}"/>
              </a:ext>
            </a:extLst>
          </p:cNvPr>
          <p:cNvSpPr/>
          <p:nvPr/>
        </p:nvSpPr>
        <p:spPr>
          <a:xfrm>
            <a:off x="0" y="3954527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2E2-6123-AA55-6BD1-2EE96E8F0756}"/>
              </a:ext>
            </a:extLst>
          </p:cNvPr>
          <p:cNvSpPr txBox="1"/>
          <p:nvPr/>
        </p:nvSpPr>
        <p:spPr>
          <a:xfrm>
            <a:off x="4716" y="3806443"/>
            <a:ext cx="598241" cy="458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소감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726507-A37E-BF82-6C74-70AF7E30D5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8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1538E98-25AA-9FE2-E3DF-BD05D503EB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014" y="0"/>
            <a:ext cx="11182986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BA1E20-DDFE-839F-2995-DA6AE63FD9A5}"/>
              </a:ext>
            </a:extLst>
          </p:cNvPr>
          <p:cNvGrpSpPr/>
          <p:nvPr/>
        </p:nvGrpSpPr>
        <p:grpSpPr>
          <a:xfrm>
            <a:off x="10727237" y="443903"/>
            <a:ext cx="1103032" cy="1837304"/>
            <a:chOff x="10739783" y="997974"/>
            <a:chExt cx="1103032" cy="18373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0E9251-A5AB-619B-720D-4E47A97453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9783" y="997974"/>
              <a:ext cx="1103032" cy="1305984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8F84E1-68BF-18F6-7515-0CBBFA2EDBD0}"/>
                </a:ext>
              </a:extLst>
            </p:cNvPr>
            <p:cNvSpPr txBox="1"/>
            <p:nvPr/>
          </p:nvSpPr>
          <p:spPr>
            <a:xfrm>
              <a:off x="10968133" y="24659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정재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159DD6-31D5-EC1B-67BE-74280A9E62B9}"/>
              </a:ext>
            </a:extLst>
          </p:cNvPr>
          <p:cNvGrpSpPr/>
          <p:nvPr/>
        </p:nvGrpSpPr>
        <p:grpSpPr>
          <a:xfrm>
            <a:off x="1405703" y="4678110"/>
            <a:ext cx="1103032" cy="1743828"/>
            <a:chOff x="1412429" y="4418051"/>
            <a:chExt cx="1103032" cy="174382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4F3A11-8015-FC7E-EB47-4C047AD07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2429" y="4418051"/>
              <a:ext cx="1103032" cy="1305984"/>
            </a:xfrm>
            <a:prstGeom prst="ellipse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50118B-C529-3CE0-8857-09F7CC782699}"/>
                </a:ext>
              </a:extLst>
            </p:cNvPr>
            <p:cNvSpPr txBox="1"/>
            <p:nvPr/>
          </p:nvSpPr>
          <p:spPr>
            <a:xfrm>
              <a:off x="1640779" y="57925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준희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52F537-6C0A-5889-6599-2F047A9D1BA4}"/>
              </a:ext>
            </a:extLst>
          </p:cNvPr>
          <p:cNvSpPr txBox="1"/>
          <p:nvPr/>
        </p:nvSpPr>
        <p:spPr>
          <a:xfrm>
            <a:off x="1464763" y="690328"/>
            <a:ext cx="891483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팀원과의 협력으로 성장한 프로젝트 경험</a:t>
            </a:r>
            <a:endParaRPr lang="en-US" altLang="ko-KR" sz="1600" kern="0" spc="0" dirty="0">
              <a:solidFill>
                <a:srgbClr val="7030A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생각보다 길지 않은 기간 동안 서로 수업과 프로젝트를 나가면서 한사람 한 사람에게 너무 </a:t>
            </a:r>
            <a:r>
              <a:rPr lang="ko-KR" altLang="en-US" sz="1600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소중함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을 배우는 시간이었습니다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어리지만 굳건하게 팀을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이끌어가주신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팀장님과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한명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한명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담당한 일에 최선을 다하는 우리 팀원들을 보며 다소 지치고 힘겨울 때도 있었지만 서로서로 지친 사람에게 응원해주는 방법 프로젝트 중 모르는 부분에 대해 어렵고 딱딱하지만은 않게 알려주고 서로 성장해갈 수 있는 팀원들을 만나 첫 학원에 수강할 때보다 더 </a:t>
            </a:r>
            <a:r>
              <a:rPr lang="ko-KR" altLang="en-US" sz="1600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성장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할 수 있었습니다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1B628-4C1F-381B-7928-D200A119FD1B}"/>
              </a:ext>
            </a:extLst>
          </p:cNvPr>
          <p:cNvSpPr txBox="1"/>
          <p:nvPr/>
        </p:nvSpPr>
        <p:spPr>
          <a:xfrm>
            <a:off x="2720738" y="3753051"/>
            <a:ext cx="911928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팀워크의 소중함을 깨닫는 계기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개월 이라는 수업을 듣기에 앞서 프로그래밍을 배울 때 내가 끝까지 잘 할 수 있을까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?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라는 걱정을 가지고 수업을 시작 하였습니다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안되는 부분도 많고 어려운 부분도 많았지만 끊임없이 노력하여 여기까지 오게 되었습니다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 프로젝트를 통하여 업무 성과 및 끊임없는 팀원들과 스터디를 통해 팀워크라는 필요성을 깨닫게 되었고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걱정 많았던 시작이었지만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끝까지 함께 달려 수업을 완주 할 수 있게 큰 힘이 되어준 팀원들에게 너무 감사했습니다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항상 긍정적으로 우리는 끝까지 해낼 수 있다고 이야기 하며 서로를 응원하며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프로젝트를 끝까지 마무리 할 수 있어 저에겐 정말 큰 </a:t>
            </a:r>
            <a:r>
              <a:rPr lang="ko-KR" altLang="en-US" sz="1600" b="1" kern="0" spc="0" dirty="0">
                <a:solidFill>
                  <a:srgbClr val="7030A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행운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E4084F-5DAA-5340-006F-2A400DBE3C5F}"/>
              </a:ext>
            </a:extLst>
          </p:cNvPr>
          <p:cNvSpPr/>
          <p:nvPr/>
        </p:nvSpPr>
        <p:spPr>
          <a:xfrm>
            <a:off x="0" y="3716057"/>
            <a:ext cx="1025686" cy="744997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517E610F-B14E-DC30-CD12-58D7AAD2D468}"/>
              </a:ext>
            </a:extLst>
          </p:cNvPr>
          <p:cNvSpPr/>
          <p:nvPr/>
        </p:nvSpPr>
        <p:spPr>
          <a:xfrm rot="5400000">
            <a:off x="1078253" y="366473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3EC2A5-69EA-254C-79E6-3CF73FE2F32B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6D33CB-87A1-2CC9-584C-D0071624F049}"/>
              </a:ext>
            </a:extLst>
          </p:cNvPr>
          <p:cNvSpPr/>
          <p:nvPr/>
        </p:nvSpPr>
        <p:spPr>
          <a:xfrm>
            <a:off x="-1157" y="302304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E01275-1553-5D30-895F-1E63D755F7BF}"/>
              </a:ext>
            </a:extLst>
          </p:cNvPr>
          <p:cNvCxnSpPr>
            <a:cxnSpLocks/>
          </p:cNvCxnSpPr>
          <p:nvPr/>
        </p:nvCxnSpPr>
        <p:spPr>
          <a:xfrm>
            <a:off x="-3538" y="370891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5EBEB2-91A4-CBC7-44D0-24079AF59FD1}"/>
              </a:ext>
            </a:extLst>
          </p:cNvPr>
          <p:cNvSpPr txBox="1"/>
          <p:nvPr/>
        </p:nvSpPr>
        <p:spPr>
          <a:xfrm>
            <a:off x="165131" y="305889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ECFBD0-40AF-3B38-CFA8-359DCA7EAFDC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D2E412-6A1C-9903-4704-490504E0903E}"/>
              </a:ext>
            </a:extLst>
          </p:cNvPr>
          <p:cNvSpPr txBox="1"/>
          <p:nvPr/>
        </p:nvSpPr>
        <p:spPr>
          <a:xfrm>
            <a:off x="29408" y="191774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17BBC0-CDE6-13D8-D11D-E582AA9CC45D}"/>
              </a:ext>
            </a:extLst>
          </p:cNvPr>
          <p:cNvSpPr/>
          <p:nvPr/>
        </p:nvSpPr>
        <p:spPr>
          <a:xfrm>
            <a:off x="0" y="3954527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278EBF-2D15-58A7-4997-CE95B92B8CCE}"/>
              </a:ext>
            </a:extLst>
          </p:cNvPr>
          <p:cNvSpPr txBox="1"/>
          <p:nvPr/>
        </p:nvSpPr>
        <p:spPr>
          <a:xfrm>
            <a:off x="4716" y="3806443"/>
            <a:ext cx="598241" cy="458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소감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413BBF-0962-9591-F9FD-D8A4E926F3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5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368ABB-5F4A-F96B-3828-9B586DC1321C}"/>
              </a:ext>
            </a:extLst>
          </p:cNvPr>
          <p:cNvSpPr txBox="1"/>
          <p:nvPr/>
        </p:nvSpPr>
        <p:spPr>
          <a:xfrm>
            <a:off x="3048000" y="24409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감사합니다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634B745-35BB-ADD9-84A1-CAF7B8E1F761}"/>
              </a:ext>
            </a:extLst>
          </p:cNvPr>
          <p:cNvGrpSpPr/>
          <p:nvPr/>
        </p:nvGrpSpPr>
        <p:grpSpPr>
          <a:xfrm>
            <a:off x="3752850" y="3429000"/>
            <a:ext cx="8440999" cy="3429000"/>
            <a:chOff x="7645489" y="5563504"/>
            <a:chExt cx="10640225" cy="472221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881A0890-E9A6-78D9-D71D-96B61069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E38382D-6BD8-083D-9BBD-26C1E0739F6D}"/>
              </a:ext>
            </a:extLst>
          </p:cNvPr>
          <p:cNvGrpSpPr/>
          <p:nvPr/>
        </p:nvGrpSpPr>
        <p:grpSpPr>
          <a:xfrm>
            <a:off x="1" y="0"/>
            <a:ext cx="7124700" cy="3161994"/>
            <a:chOff x="1" y="0"/>
            <a:chExt cx="7124700" cy="316199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3D11B68-B8EA-6915-C671-4F128F88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7124700" cy="3161994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B02B03-818F-DD34-E631-EA83E703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5" y="4010630"/>
            <a:ext cx="2381250" cy="1790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4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2C79F4-6483-F534-1E43-58AAFE46DD6A}"/>
              </a:ext>
            </a:extLst>
          </p:cNvPr>
          <p:cNvGrpSpPr/>
          <p:nvPr/>
        </p:nvGrpSpPr>
        <p:grpSpPr>
          <a:xfrm>
            <a:off x="923820" y="97588"/>
            <a:ext cx="2078391" cy="619945"/>
            <a:chOff x="923820" y="97588"/>
            <a:chExt cx="2078391" cy="61994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D1E82B3-B5A4-ED2E-1910-AA51E8F71F4D}"/>
                </a:ext>
              </a:extLst>
            </p:cNvPr>
            <p:cNvSpPr/>
            <p:nvPr/>
          </p:nvSpPr>
          <p:spPr>
            <a:xfrm>
              <a:off x="990659" y="159501"/>
              <a:ext cx="2011552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81B3C6-15B9-C742-2B45-14DF65B06C6B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55AA0-4A2A-578F-2608-DCCD83C492AB}"/>
                </a:ext>
              </a:extLst>
            </p:cNvPr>
            <p:cNvSpPr txBox="1"/>
            <p:nvPr/>
          </p:nvSpPr>
          <p:spPr>
            <a:xfrm>
              <a:off x="1134340" y="242596"/>
              <a:ext cx="1805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사용기술 </a:t>
              </a:r>
              <a:r>
                <a:rPr lang="en-US" altLang="ko-KR" sz="1800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·</a:t>
              </a:r>
              <a:r>
                <a:rPr lang="ko-KR" altLang="en-US" sz="1800" kern="0" spc="0" dirty="0">
                  <a:effectLst/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개발도구</a:t>
              </a:r>
              <a:endParaRPr lang="ko-KR" altLang="en-US" sz="18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BB9F3-85FB-66DE-9E6C-BA8FF722EB49}"/>
              </a:ext>
            </a:extLst>
          </p:cNvPr>
          <p:cNvSpPr/>
          <p:nvPr/>
        </p:nvSpPr>
        <p:spPr>
          <a:xfrm>
            <a:off x="0" y="1538908"/>
            <a:ext cx="1025686" cy="2270011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89103115-7FAF-E44A-6D7F-DFFEEBEDB7C6}"/>
              </a:ext>
            </a:extLst>
          </p:cNvPr>
          <p:cNvSpPr/>
          <p:nvPr/>
        </p:nvSpPr>
        <p:spPr>
          <a:xfrm rot="5400000">
            <a:off x="1078253" y="1487583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6C4470-E691-A3B4-5577-BB832FBBE4E5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8081BE-AF9B-5F38-E23D-54BFB7B00A44}"/>
              </a:ext>
            </a:extLst>
          </p:cNvPr>
          <p:cNvSpPr/>
          <p:nvPr/>
        </p:nvSpPr>
        <p:spPr>
          <a:xfrm>
            <a:off x="-1157" y="845894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0988407-46DB-D3CA-CCCD-A87AAC137112}"/>
              </a:ext>
            </a:extLst>
          </p:cNvPr>
          <p:cNvCxnSpPr>
            <a:cxnSpLocks/>
          </p:cNvCxnSpPr>
          <p:nvPr/>
        </p:nvCxnSpPr>
        <p:spPr>
          <a:xfrm>
            <a:off x="-3538" y="1531765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A7228-224D-6D07-CB7D-62C5474C6A04}"/>
              </a:ext>
            </a:extLst>
          </p:cNvPr>
          <p:cNvSpPr txBox="1"/>
          <p:nvPr/>
        </p:nvSpPr>
        <p:spPr>
          <a:xfrm>
            <a:off x="165131" y="88174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79EED7-5B07-0D39-5F0E-606723D933F9}"/>
              </a:ext>
            </a:extLst>
          </p:cNvPr>
          <p:cNvSpPr txBox="1"/>
          <p:nvPr/>
        </p:nvSpPr>
        <p:spPr>
          <a:xfrm>
            <a:off x="18232" y="4188978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본론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B72129-346D-BC55-6DA6-0E27524D3103}"/>
              </a:ext>
            </a:extLst>
          </p:cNvPr>
          <p:cNvSpPr txBox="1"/>
          <p:nvPr/>
        </p:nvSpPr>
        <p:spPr>
          <a:xfrm>
            <a:off x="23062" y="5027910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3D416ED-3535-FA07-DECB-002D8B7A72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A7C36F-493E-418A-7279-0626B1F5E1A9}"/>
              </a:ext>
            </a:extLst>
          </p:cNvPr>
          <p:cNvSpPr/>
          <p:nvPr/>
        </p:nvSpPr>
        <p:spPr>
          <a:xfrm>
            <a:off x="0" y="3066143"/>
            <a:ext cx="1000874" cy="566057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035-AECF-683A-8E53-8A010BBE3DD4}"/>
              </a:ext>
            </a:extLst>
          </p:cNvPr>
          <p:cNvSpPr txBox="1"/>
          <p:nvPr/>
        </p:nvSpPr>
        <p:spPr>
          <a:xfrm>
            <a:off x="4716" y="1629295"/>
            <a:ext cx="9637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팀원소개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기획의도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간트차트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사용기술 </a:t>
            </a:r>
            <a:r>
              <a:rPr lang="en-US" altLang="ko-KR" sz="1400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·</a:t>
            </a:r>
            <a:endParaRPr lang="en-US" altLang="ko-KR" sz="1400" kern="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lang="ko-KR" altLang="en-US" sz="1400" kern="0" spc="0" dirty="0">
                <a:effectLst/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개발도구</a:t>
            </a:r>
            <a:endParaRPr lang="ko-KR" altLang="en-US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659802-A460-D980-65AA-FECC18F13D06}"/>
              </a:ext>
            </a:extLst>
          </p:cNvPr>
          <p:cNvGrpSpPr>
            <a:grpSpLocks noChangeAspect="1"/>
          </p:cNvGrpSpPr>
          <p:nvPr/>
        </p:nvGrpSpPr>
        <p:grpSpPr>
          <a:xfrm>
            <a:off x="1405678" y="1172642"/>
            <a:ext cx="10568969" cy="5272554"/>
            <a:chOff x="0" y="387880"/>
            <a:chExt cx="12192000" cy="60822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F6E82E1-DCBA-066B-BF9E-3267E4112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387880"/>
              <a:ext cx="12192000" cy="60822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260F58-7A08-A2C8-8C0E-F66F96F46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9130" y="2704704"/>
              <a:ext cx="721411" cy="48458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363CEF-60E0-FE99-9EC8-0CF7FF353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7081" y="4788297"/>
              <a:ext cx="883839" cy="39162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86E1DCA-7FCD-72A1-D37A-2E08486DD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7596" y="4788297"/>
              <a:ext cx="1310481" cy="36939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960A88-CFB1-C560-309A-70268EA22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7723" y="4967897"/>
              <a:ext cx="887413" cy="4748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E297DBF-F475-C972-D0B5-87E59C468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0927" y="5471316"/>
              <a:ext cx="948008" cy="3349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8D5F96-2CD9-2411-CD60-F0C76FC8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8758" y="5869382"/>
              <a:ext cx="1166813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18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4279D65-3AB5-1228-B327-4DB2AE68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2944" y="466387"/>
            <a:ext cx="11043562" cy="590583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14D4081-6CBD-84C3-2480-B9F9989D7FA2}"/>
              </a:ext>
            </a:extLst>
          </p:cNvPr>
          <p:cNvGrpSpPr/>
          <p:nvPr/>
        </p:nvGrpSpPr>
        <p:grpSpPr>
          <a:xfrm>
            <a:off x="923820" y="97588"/>
            <a:ext cx="4497271" cy="619945"/>
            <a:chOff x="923820" y="97588"/>
            <a:chExt cx="4497271" cy="61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93C76-3C68-82D9-E844-64D936EA2244}"/>
                </a:ext>
              </a:extLst>
            </p:cNvPr>
            <p:cNvSpPr/>
            <p:nvPr/>
          </p:nvSpPr>
          <p:spPr>
            <a:xfrm>
              <a:off x="990658" y="159501"/>
              <a:ext cx="4430433" cy="492096"/>
            </a:xfrm>
            <a:prstGeom prst="roundRect">
              <a:avLst/>
            </a:prstGeom>
            <a:solidFill>
              <a:srgbClr val="C7A1E3"/>
            </a:solidFill>
            <a:ln>
              <a:noFill/>
            </a:ln>
            <a:effectLst>
              <a:outerShdw blurRad="50800" dist="38100" dir="2700000" algn="tl" rotWithShape="0">
                <a:srgbClr val="5F2987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91E6A9-EF0D-7B63-10D2-A19955332BD5}"/>
                </a:ext>
              </a:extLst>
            </p:cNvPr>
            <p:cNvSpPr/>
            <p:nvPr/>
          </p:nvSpPr>
          <p:spPr>
            <a:xfrm>
              <a:off x="923820" y="97588"/>
              <a:ext cx="123856" cy="619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4A11AF-D347-6394-5F6D-DA3050EBB1A4}"/>
                </a:ext>
              </a:extLst>
            </p:cNvPr>
            <p:cNvSpPr txBox="1"/>
            <p:nvPr/>
          </p:nvSpPr>
          <p:spPr>
            <a:xfrm>
              <a:off x="1134340" y="242596"/>
              <a:ext cx="428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테이블 다이어그램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다이어리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회원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여행커뮤니티</a:t>
              </a:r>
              <a:r>
                <a:rPr lang="en-US" altLang="ko-KR" sz="1800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  <a:endParaRPr lang="ko-KR" altLang="en-US" sz="18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44295-275E-BB29-3D92-324EC99856FA}"/>
              </a:ext>
            </a:extLst>
          </p:cNvPr>
          <p:cNvSpPr/>
          <p:nvPr/>
        </p:nvSpPr>
        <p:spPr>
          <a:xfrm>
            <a:off x="0" y="2583937"/>
            <a:ext cx="1026928" cy="2572263"/>
          </a:xfrm>
          <a:prstGeom prst="rect">
            <a:avLst/>
          </a:prstGeom>
          <a:solidFill>
            <a:srgbClr val="DF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2250BDE-0A34-0255-CDDE-0CD513CB8C2C}"/>
              </a:ext>
            </a:extLst>
          </p:cNvPr>
          <p:cNvSpPr/>
          <p:nvPr/>
        </p:nvSpPr>
        <p:spPr>
          <a:xfrm rot="5400000">
            <a:off x="1078253" y="2532611"/>
            <a:ext cx="113350" cy="216000"/>
          </a:xfrm>
          <a:prstGeom prst="rtTriangle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FA3B67-B3F1-2AA9-78B0-0831FA240AE8}"/>
              </a:ext>
            </a:extLst>
          </p:cNvPr>
          <p:cNvSpPr/>
          <p:nvPr/>
        </p:nvSpPr>
        <p:spPr>
          <a:xfrm>
            <a:off x="1000874" y="0"/>
            <a:ext cx="45719" cy="6858000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F3132-7FBB-B9F2-4755-4CF5AEE099CF}"/>
              </a:ext>
            </a:extLst>
          </p:cNvPr>
          <p:cNvSpPr txBox="1"/>
          <p:nvPr/>
        </p:nvSpPr>
        <p:spPr>
          <a:xfrm>
            <a:off x="23062" y="55852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결론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EEC82D-8D30-4940-9D6E-591C7EAB5F90}"/>
              </a:ext>
            </a:extLst>
          </p:cNvPr>
          <p:cNvSpPr/>
          <p:nvPr/>
        </p:nvSpPr>
        <p:spPr>
          <a:xfrm>
            <a:off x="-1157" y="1890922"/>
            <a:ext cx="1245327" cy="693147"/>
          </a:xfrm>
          <a:prstGeom prst="rect">
            <a:avLst/>
          </a:prstGeom>
          <a:solidFill>
            <a:srgbClr val="843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A56578-E27A-3AED-A83D-211961B313B8}"/>
              </a:ext>
            </a:extLst>
          </p:cNvPr>
          <p:cNvCxnSpPr>
            <a:cxnSpLocks/>
          </p:cNvCxnSpPr>
          <p:nvPr/>
        </p:nvCxnSpPr>
        <p:spPr>
          <a:xfrm>
            <a:off x="-3538" y="2576793"/>
            <a:ext cx="1242928" cy="0"/>
          </a:xfrm>
          <a:prstGeom prst="line">
            <a:avLst/>
          </a:prstGeom>
          <a:ln w="19050">
            <a:solidFill>
              <a:srgbClr val="5F2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F81D16-464A-C3BE-B9D7-3BCCF93A6329}"/>
              </a:ext>
            </a:extLst>
          </p:cNvPr>
          <p:cNvSpPr txBox="1"/>
          <p:nvPr/>
        </p:nvSpPr>
        <p:spPr>
          <a:xfrm>
            <a:off x="165131" y="1926776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본론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20EA04-180E-9E58-146C-AF57EDE30950}"/>
              </a:ext>
            </a:extLst>
          </p:cNvPr>
          <p:cNvSpPr txBox="1"/>
          <p:nvPr/>
        </p:nvSpPr>
        <p:spPr>
          <a:xfrm>
            <a:off x="18232" y="856854"/>
            <a:ext cx="90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서론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9A1EDAA-0D1B-26AF-584F-5ED09ADC5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" y="220914"/>
            <a:ext cx="881881" cy="3038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31A9F-4E8D-2048-25AB-95C9A6B7DF10}"/>
              </a:ext>
            </a:extLst>
          </p:cNvPr>
          <p:cNvSpPr/>
          <p:nvPr/>
        </p:nvSpPr>
        <p:spPr>
          <a:xfrm>
            <a:off x="0" y="2830573"/>
            <a:ext cx="1000874" cy="2972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C0A89-60AD-0D7D-3975-EF97FA7555AC}"/>
              </a:ext>
            </a:extLst>
          </p:cNvPr>
          <p:cNvSpPr txBox="1"/>
          <p:nvPr/>
        </p:nvSpPr>
        <p:spPr>
          <a:xfrm>
            <a:off x="5495" y="2671159"/>
            <a:ext cx="1021433" cy="2182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테이블설계</a:t>
            </a:r>
            <a:endParaRPr lang="en-US" altLang="ko-KR" sz="1400" dirty="0"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플로우차트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주요기술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데이터수집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데이터활용</a:t>
            </a:r>
          </a:p>
        </p:txBody>
      </p:sp>
    </p:spTree>
    <p:extLst>
      <p:ext uri="{BB962C8B-B14F-4D97-AF65-F5344CB8AC3E}">
        <p14:creationId xmlns:p14="http://schemas.microsoft.com/office/powerpoint/2010/main" val="101281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4258</Words>
  <Application>Microsoft Office PowerPoint</Application>
  <PresentationFormat>와이드스크린</PresentationFormat>
  <Paragraphs>943</Paragraphs>
  <Slides>76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Arial</vt:lpstr>
      <vt:lpstr>Sandoll 삼립호빵체 TTF Basic</vt:lpstr>
      <vt:lpstr>Sandoll 삼립호빵체 TTF Outline</vt:lpstr>
      <vt:lpstr>맑은 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</dc:creator>
  <cp:lastModifiedBy>kosmo</cp:lastModifiedBy>
  <cp:revision>628</cp:revision>
  <dcterms:created xsi:type="dcterms:W3CDTF">2023-08-05T17:05:58Z</dcterms:created>
  <dcterms:modified xsi:type="dcterms:W3CDTF">2023-09-27T03:00:23Z</dcterms:modified>
</cp:coreProperties>
</file>